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58" r:id="rId3"/>
    <p:sldId id="260" r:id="rId4"/>
    <p:sldId id="257" r:id="rId5"/>
    <p:sldId id="297" r:id="rId6"/>
    <p:sldId id="286" r:id="rId7"/>
    <p:sldId id="296" r:id="rId8"/>
    <p:sldId id="301" r:id="rId9"/>
    <p:sldId id="300" r:id="rId10"/>
    <p:sldId id="299" r:id="rId11"/>
    <p:sldId id="298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5" r:id="rId23"/>
    <p:sldId id="316" r:id="rId24"/>
    <p:sldId id="317" r:id="rId25"/>
    <p:sldId id="289" r:id="rId26"/>
    <p:sldId id="288" r:id="rId27"/>
    <p:sldId id="287" r:id="rId28"/>
    <p:sldId id="294" r:id="rId29"/>
    <p:sldId id="293" r:id="rId30"/>
    <p:sldId id="302" r:id="rId31"/>
    <p:sldId id="295" r:id="rId32"/>
    <p:sldId id="291" r:id="rId33"/>
    <p:sldId id="303" r:id="rId34"/>
    <p:sldId id="290" r:id="rId35"/>
    <p:sldId id="292" r:id="rId36"/>
    <p:sldId id="321" r:id="rId37"/>
    <p:sldId id="322" r:id="rId38"/>
    <p:sldId id="280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D79E1-8F96-E05B-E0C4-CCAEACCD135C}" v="4" dt="2022-02-24T09:36:24.850"/>
  </p1510:revLst>
</p1510:revInfo>
</file>

<file path=ppt/tableStyles.xml><?xml version="1.0" encoding="utf-8"?>
<a:tblStyleLst xmlns:a="http://schemas.openxmlformats.org/drawingml/2006/main" def="{BFDFA56E-4EE6-4DFB-954D-A798D698031A}">
  <a:tblStyle styleId="{BFDFA56E-4EE6-4DFB-954D-A798D69803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58" autoAdjust="0"/>
  </p:normalViewPr>
  <p:slideViewPr>
    <p:cSldViewPr snapToGrid="0">
      <p:cViewPr varScale="1">
        <p:scale>
          <a:sx n="116" d="100"/>
          <a:sy n="116" d="100"/>
        </p:scale>
        <p:origin x="854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1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97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9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93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6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4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2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22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8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0061d53f3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0061d53f3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1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618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32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13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10061d53f3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10061d53f3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034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804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556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399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59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10061d53f3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10061d53f3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530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983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89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98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3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100c1b3b862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" name="Google Shape;3264;g100c1b3b862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66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9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6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46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7" name="Google Shape;27;p2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" name="Google Shape;28;p2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3" name="Google Shape;33;p2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" name="Google Shape;34;p2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" name="Google Shape;35;p2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" name="Google Shape;36;p2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1" name="Google Shape;41;p2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987750" y="1681525"/>
            <a:ext cx="7168500" cy="15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2392500" y="34975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228650" y="-992650"/>
            <a:ext cx="2738700" cy="273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013151" y="-208149"/>
            <a:ext cx="1169700" cy="116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457200" y="457200"/>
            <a:ext cx="571696" cy="916720"/>
            <a:chOff x="639950" y="244475"/>
            <a:chExt cx="571696" cy="916720"/>
          </a:xfrm>
        </p:grpSpPr>
        <p:sp>
          <p:nvSpPr>
            <p:cNvPr id="47" name="Google Shape;47;p2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742025" y="3304400"/>
            <a:ext cx="2608200" cy="2608200"/>
            <a:chOff x="2581400" y="136625"/>
            <a:chExt cx="2608200" cy="2608200"/>
          </a:xfrm>
        </p:grpSpPr>
        <p:sp>
          <p:nvSpPr>
            <p:cNvPr id="68" name="Google Shape;68;p2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"/>
          <p:cNvSpPr/>
          <p:nvPr/>
        </p:nvSpPr>
        <p:spPr>
          <a:xfrm>
            <a:off x="7623800" y="961550"/>
            <a:ext cx="1017900" cy="10179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262075" y="29986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7960853" y="3960360"/>
            <a:ext cx="802152" cy="802152"/>
            <a:chOff x="7050800" y="3603825"/>
            <a:chExt cx="1050900" cy="1050900"/>
          </a:xfrm>
        </p:grpSpPr>
        <p:sp>
          <p:nvSpPr>
            <p:cNvPr id="152" name="Google Shape;152;p2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11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990" name="Google Shape;990;p11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1" name="Google Shape;991;p11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2" name="Google Shape;992;p11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3" name="Google Shape;993;p11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4" name="Google Shape;994;p11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5" name="Google Shape;995;p11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6" name="Google Shape;996;p11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7" name="Google Shape;997;p11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8" name="Google Shape;998;p11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9" name="Google Shape;999;p11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0" name="Google Shape;1000;p11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1" name="Google Shape;1001;p11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2" name="Google Shape;1002;p11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3" name="Google Shape;1003;p11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4" name="Google Shape;1004;p11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5" name="Google Shape;1005;p11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6" name="Google Shape;1006;p11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7" name="Google Shape;1007;p11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8" name="Google Shape;1008;p11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9" name="Google Shape;1009;p11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0" name="Google Shape;1010;p11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1" name="Google Shape;1011;p11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2" name="Google Shape;1012;p11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3" name="Google Shape;1013;p11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4" name="Google Shape;1014;p11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5" name="Google Shape;1015;p11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6" name="Google Shape;1016;p11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7" name="Google Shape;1017;p11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8" name="Google Shape;1018;p11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9" name="Google Shape;1019;p11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20" name="Google Shape;1020;p11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21" name="Google Shape;1021;p11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022" name="Google Shape;1022;p11"/>
          <p:cNvSpPr txBox="1">
            <a:spLocks noGrp="1"/>
          </p:cNvSpPr>
          <p:nvPr>
            <p:ph type="title" hasCustomPrompt="1"/>
          </p:nvPr>
        </p:nvSpPr>
        <p:spPr>
          <a:xfrm>
            <a:off x="2660700" y="1459475"/>
            <a:ext cx="3822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3" name="Google Shape;1023;p11"/>
          <p:cNvSpPr txBox="1">
            <a:spLocks noGrp="1"/>
          </p:cNvSpPr>
          <p:nvPr>
            <p:ph type="subTitle" idx="1"/>
          </p:nvPr>
        </p:nvSpPr>
        <p:spPr>
          <a:xfrm>
            <a:off x="2660675" y="2970625"/>
            <a:ext cx="3822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4" name="Google Shape;1024;p11"/>
          <p:cNvSpPr/>
          <p:nvPr/>
        </p:nvSpPr>
        <p:spPr>
          <a:xfrm>
            <a:off x="421550" y="241450"/>
            <a:ext cx="587100" cy="587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1"/>
          <p:cNvGrpSpPr/>
          <p:nvPr/>
        </p:nvGrpSpPr>
        <p:grpSpPr>
          <a:xfrm>
            <a:off x="7960853" y="3960360"/>
            <a:ext cx="802152" cy="802152"/>
            <a:chOff x="7050800" y="3603825"/>
            <a:chExt cx="1050900" cy="1050900"/>
          </a:xfrm>
        </p:grpSpPr>
        <p:sp>
          <p:nvSpPr>
            <p:cNvPr id="1026" name="Google Shape;1026;p11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3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038" name="Google Shape;1038;p13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39" name="Google Shape;1039;p13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0" name="Google Shape;1040;p13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1" name="Google Shape;1041;p13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2" name="Google Shape;1042;p13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3" name="Google Shape;1043;p13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4" name="Google Shape;1044;p13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5" name="Google Shape;1045;p13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6" name="Google Shape;1046;p13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7" name="Google Shape;1047;p13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8" name="Google Shape;1048;p13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49" name="Google Shape;1049;p13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0" name="Google Shape;1050;p13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1" name="Google Shape;1051;p13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2" name="Google Shape;1052;p13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3" name="Google Shape;1053;p13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4" name="Google Shape;1054;p13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5" name="Google Shape;1055;p13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6" name="Google Shape;1056;p13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7" name="Google Shape;1057;p13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8" name="Google Shape;1058;p13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59" name="Google Shape;1059;p13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0" name="Google Shape;1060;p13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1" name="Google Shape;1061;p13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2" name="Google Shape;1062;p13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3" name="Google Shape;1063;p13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4" name="Google Shape;1064;p13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5" name="Google Shape;1065;p13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6" name="Google Shape;1066;p13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7" name="Google Shape;1067;p13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8" name="Google Shape;1068;p13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69" name="Google Shape;1069;p13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070" name="Google Shape;1070;p13"/>
          <p:cNvSpPr txBox="1">
            <a:spLocks noGrp="1"/>
          </p:cNvSpPr>
          <p:nvPr>
            <p:ph type="title"/>
          </p:nvPr>
        </p:nvSpPr>
        <p:spPr>
          <a:xfrm>
            <a:off x="2169400" y="14635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2" hasCustomPrompt="1"/>
          </p:nvPr>
        </p:nvSpPr>
        <p:spPr>
          <a:xfrm>
            <a:off x="960300" y="1757000"/>
            <a:ext cx="114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"/>
          </p:nvPr>
        </p:nvSpPr>
        <p:spPr>
          <a:xfrm>
            <a:off x="2169400" y="199122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3"/>
          </p:nvPr>
        </p:nvSpPr>
        <p:spPr>
          <a:xfrm>
            <a:off x="2169400" y="316681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4" hasCustomPrompt="1"/>
          </p:nvPr>
        </p:nvSpPr>
        <p:spPr>
          <a:xfrm>
            <a:off x="960300" y="3447822"/>
            <a:ext cx="114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 txBox="1">
            <a:spLocks noGrp="1"/>
          </p:cNvSpPr>
          <p:nvPr>
            <p:ph type="subTitle" idx="5"/>
          </p:nvPr>
        </p:nvSpPr>
        <p:spPr>
          <a:xfrm>
            <a:off x="2169400" y="369451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6"/>
          </p:nvPr>
        </p:nvSpPr>
        <p:spPr>
          <a:xfrm>
            <a:off x="5847300" y="14635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7" hasCustomPrompt="1"/>
          </p:nvPr>
        </p:nvSpPr>
        <p:spPr>
          <a:xfrm>
            <a:off x="4638150" y="1757000"/>
            <a:ext cx="114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subTitle" idx="8"/>
          </p:nvPr>
        </p:nvSpPr>
        <p:spPr>
          <a:xfrm>
            <a:off x="5847300" y="19912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9"/>
          </p:nvPr>
        </p:nvSpPr>
        <p:spPr>
          <a:xfrm>
            <a:off x="5847300" y="31668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38150" y="3447822"/>
            <a:ext cx="1143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4"/>
          </p:nvPr>
        </p:nvSpPr>
        <p:spPr>
          <a:xfrm>
            <a:off x="5847300" y="3694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3" name="Google Shape;1083;p13"/>
          <p:cNvGrpSpPr/>
          <p:nvPr/>
        </p:nvGrpSpPr>
        <p:grpSpPr>
          <a:xfrm>
            <a:off x="304803" y="304810"/>
            <a:ext cx="802152" cy="802152"/>
            <a:chOff x="7050800" y="3603825"/>
            <a:chExt cx="1050900" cy="1050900"/>
          </a:xfrm>
        </p:grpSpPr>
        <p:sp>
          <p:nvSpPr>
            <p:cNvPr id="1084" name="Google Shape;1084;p13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13"/>
          <p:cNvGrpSpPr/>
          <p:nvPr/>
        </p:nvGrpSpPr>
        <p:grpSpPr>
          <a:xfrm>
            <a:off x="152388" y="4742743"/>
            <a:ext cx="916720" cy="248365"/>
            <a:chOff x="152388" y="4742743"/>
            <a:chExt cx="916720" cy="248365"/>
          </a:xfrm>
        </p:grpSpPr>
        <p:sp>
          <p:nvSpPr>
            <p:cNvPr id="1094" name="Google Shape;1094;p13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13"/>
          <p:cNvGrpSpPr/>
          <p:nvPr/>
        </p:nvGrpSpPr>
        <p:grpSpPr>
          <a:xfrm>
            <a:off x="8339725" y="2765125"/>
            <a:ext cx="2608200" cy="2608200"/>
            <a:chOff x="2581400" y="136625"/>
            <a:chExt cx="2608200" cy="2608200"/>
          </a:xfrm>
        </p:grpSpPr>
        <p:sp>
          <p:nvSpPr>
            <p:cNvPr id="1105" name="Google Shape;1105;p13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15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330" name="Google Shape;1330;p15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1" name="Google Shape;1331;p15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2" name="Google Shape;1332;p15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3" name="Google Shape;1333;p15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4" name="Google Shape;1334;p15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5" name="Google Shape;1335;p15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6" name="Google Shape;1336;p15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7" name="Google Shape;1337;p15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8" name="Google Shape;1338;p15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39" name="Google Shape;1339;p15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0" name="Google Shape;1340;p15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1" name="Google Shape;1341;p15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2" name="Google Shape;1342;p15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3" name="Google Shape;1343;p15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4" name="Google Shape;1344;p15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5" name="Google Shape;1345;p15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6" name="Google Shape;1346;p15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7" name="Google Shape;1347;p15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8" name="Google Shape;1348;p15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49" name="Google Shape;1349;p15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0" name="Google Shape;1350;p15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1" name="Google Shape;1351;p15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2" name="Google Shape;1352;p15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3" name="Google Shape;1353;p15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4" name="Google Shape;1354;p15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5" name="Google Shape;1355;p15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6" name="Google Shape;1356;p15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7" name="Google Shape;1357;p15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8" name="Google Shape;1358;p15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59" name="Google Shape;1359;p15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60" name="Google Shape;1360;p15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61" name="Google Shape;1361;p15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362" name="Google Shape;136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63" name="Google Shape;1363;p15"/>
          <p:cNvGrpSpPr/>
          <p:nvPr/>
        </p:nvGrpSpPr>
        <p:grpSpPr>
          <a:xfrm>
            <a:off x="8037053" y="304810"/>
            <a:ext cx="802152" cy="802152"/>
            <a:chOff x="7050800" y="3603825"/>
            <a:chExt cx="1050900" cy="1050900"/>
          </a:xfrm>
        </p:grpSpPr>
        <p:sp>
          <p:nvSpPr>
            <p:cNvPr id="1364" name="Google Shape;1364;p15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15"/>
          <p:cNvGrpSpPr/>
          <p:nvPr/>
        </p:nvGrpSpPr>
        <p:grpSpPr>
          <a:xfrm>
            <a:off x="93175" y="4351350"/>
            <a:ext cx="1224377" cy="916720"/>
            <a:chOff x="93175" y="4351350"/>
            <a:chExt cx="1224377" cy="916720"/>
          </a:xfrm>
        </p:grpSpPr>
        <p:grpSp>
          <p:nvGrpSpPr>
            <p:cNvPr id="1374" name="Google Shape;1374;p15"/>
            <p:cNvGrpSpPr/>
            <p:nvPr/>
          </p:nvGrpSpPr>
          <p:grpSpPr>
            <a:xfrm>
              <a:off x="93175" y="4351350"/>
              <a:ext cx="571696" cy="916720"/>
              <a:chOff x="639950" y="244475"/>
              <a:chExt cx="571696" cy="916720"/>
            </a:xfrm>
          </p:grpSpPr>
          <p:sp>
            <p:nvSpPr>
              <p:cNvPr id="1375" name="Google Shape;1375;p15"/>
              <p:cNvSpPr/>
              <p:nvPr/>
            </p:nvSpPr>
            <p:spPr>
              <a:xfrm>
                <a:off x="639950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5"/>
              <p:cNvSpPr/>
              <p:nvPr/>
            </p:nvSpPr>
            <p:spPr>
              <a:xfrm>
                <a:off x="801615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5"/>
              <p:cNvSpPr/>
              <p:nvPr/>
            </p:nvSpPr>
            <p:spPr>
              <a:xfrm>
                <a:off x="963281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5"/>
              <p:cNvSpPr/>
              <p:nvPr/>
            </p:nvSpPr>
            <p:spPr>
              <a:xfrm>
                <a:off x="1124946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5"/>
              <p:cNvSpPr/>
              <p:nvPr/>
            </p:nvSpPr>
            <p:spPr>
              <a:xfrm>
                <a:off x="639950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5"/>
              <p:cNvSpPr/>
              <p:nvPr/>
            </p:nvSpPr>
            <p:spPr>
              <a:xfrm>
                <a:off x="801615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5"/>
              <p:cNvSpPr/>
              <p:nvPr/>
            </p:nvSpPr>
            <p:spPr>
              <a:xfrm>
                <a:off x="963281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5"/>
              <p:cNvSpPr/>
              <p:nvPr/>
            </p:nvSpPr>
            <p:spPr>
              <a:xfrm>
                <a:off x="1124946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5"/>
              <p:cNvSpPr/>
              <p:nvPr/>
            </p:nvSpPr>
            <p:spPr>
              <a:xfrm>
                <a:off x="639950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5"/>
              <p:cNvSpPr/>
              <p:nvPr/>
            </p:nvSpPr>
            <p:spPr>
              <a:xfrm>
                <a:off x="801615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5"/>
              <p:cNvSpPr/>
              <p:nvPr/>
            </p:nvSpPr>
            <p:spPr>
              <a:xfrm>
                <a:off x="963281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5"/>
              <p:cNvSpPr/>
              <p:nvPr/>
            </p:nvSpPr>
            <p:spPr>
              <a:xfrm>
                <a:off x="1124946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5"/>
              <p:cNvSpPr/>
              <p:nvPr/>
            </p:nvSpPr>
            <p:spPr>
              <a:xfrm>
                <a:off x="639950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5"/>
              <p:cNvSpPr/>
              <p:nvPr/>
            </p:nvSpPr>
            <p:spPr>
              <a:xfrm>
                <a:off x="801615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5"/>
              <p:cNvSpPr/>
              <p:nvPr/>
            </p:nvSpPr>
            <p:spPr>
              <a:xfrm>
                <a:off x="963281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5"/>
              <p:cNvSpPr/>
              <p:nvPr/>
            </p:nvSpPr>
            <p:spPr>
              <a:xfrm>
                <a:off x="1124946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5"/>
              <p:cNvSpPr/>
              <p:nvPr/>
            </p:nvSpPr>
            <p:spPr>
              <a:xfrm>
                <a:off x="639950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5"/>
              <p:cNvSpPr/>
              <p:nvPr/>
            </p:nvSpPr>
            <p:spPr>
              <a:xfrm>
                <a:off x="801615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5"/>
              <p:cNvSpPr/>
              <p:nvPr/>
            </p:nvSpPr>
            <p:spPr>
              <a:xfrm>
                <a:off x="963281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5"/>
              <p:cNvSpPr/>
              <p:nvPr/>
            </p:nvSpPr>
            <p:spPr>
              <a:xfrm>
                <a:off x="1124946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5"/>
            <p:cNvGrpSpPr/>
            <p:nvPr/>
          </p:nvGrpSpPr>
          <p:grpSpPr>
            <a:xfrm>
              <a:off x="745855" y="4351350"/>
              <a:ext cx="571696" cy="916720"/>
              <a:chOff x="639950" y="244475"/>
              <a:chExt cx="571696" cy="916720"/>
            </a:xfrm>
          </p:grpSpPr>
          <p:sp>
            <p:nvSpPr>
              <p:cNvPr id="1396" name="Google Shape;1396;p15"/>
              <p:cNvSpPr/>
              <p:nvPr/>
            </p:nvSpPr>
            <p:spPr>
              <a:xfrm>
                <a:off x="639950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5"/>
              <p:cNvSpPr/>
              <p:nvPr/>
            </p:nvSpPr>
            <p:spPr>
              <a:xfrm>
                <a:off x="801615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5"/>
              <p:cNvSpPr/>
              <p:nvPr/>
            </p:nvSpPr>
            <p:spPr>
              <a:xfrm>
                <a:off x="963281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5"/>
              <p:cNvSpPr/>
              <p:nvPr/>
            </p:nvSpPr>
            <p:spPr>
              <a:xfrm>
                <a:off x="1124946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5"/>
              <p:cNvSpPr/>
              <p:nvPr/>
            </p:nvSpPr>
            <p:spPr>
              <a:xfrm>
                <a:off x="639950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5"/>
              <p:cNvSpPr/>
              <p:nvPr/>
            </p:nvSpPr>
            <p:spPr>
              <a:xfrm>
                <a:off x="801615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5"/>
              <p:cNvSpPr/>
              <p:nvPr/>
            </p:nvSpPr>
            <p:spPr>
              <a:xfrm>
                <a:off x="963281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5"/>
              <p:cNvSpPr/>
              <p:nvPr/>
            </p:nvSpPr>
            <p:spPr>
              <a:xfrm>
                <a:off x="1124946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5"/>
              <p:cNvSpPr/>
              <p:nvPr/>
            </p:nvSpPr>
            <p:spPr>
              <a:xfrm>
                <a:off x="639950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5"/>
              <p:cNvSpPr/>
              <p:nvPr/>
            </p:nvSpPr>
            <p:spPr>
              <a:xfrm>
                <a:off x="801615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5"/>
              <p:cNvSpPr/>
              <p:nvPr/>
            </p:nvSpPr>
            <p:spPr>
              <a:xfrm>
                <a:off x="963281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5"/>
              <p:cNvSpPr/>
              <p:nvPr/>
            </p:nvSpPr>
            <p:spPr>
              <a:xfrm>
                <a:off x="1124946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5"/>
              <p:cNvSpPr/>
              <p:nvPr/>
            </p:nvSpPr>
            <p:spPr>
              <a:xfrm>
                <a:off x="639950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5"/>
              <p:cNvSpPr/>
              <p:nvPr/>
            </p:nvSpPr>
            <p:spPr>
              <a:xfrm>
                <a:off x="801615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5"/>
              <p:cNvSpPr/>
              <p:nvPr/>
            </p:nvSpPr>
            <p:spPr>
              <a:xfrm>
                <a:off x="963281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5"/>
              <p:cNvSpPr/>
              <p:nvPr/>
            </p:nvSpPr>
            <p:spPr>
              <a:xfrm>
                <a:off x="1124946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5"/>
              <p:cNvSpPr/>
              <p:nvPr/>
            </p:nvSpPr>
            <p:spPr>
              <a:xfrm>
                <a:off x="639950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5"/>
              <p:cNvSpPr/>
              <p:nvPr/>
            </p:nvSpPr>
            <p:spPr>
              <a:xfrm>
                <a:off x="801615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5"/>
              <p:cNvSpPr/>
              <p:nvPr/>
            </p:nvSpPr>
            <p:spPr>
              <a:xfrm>
                <a:off x="963281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5"/>
              <p:cNvSpPr/>
              <p:nvPr/>
            </p:nvSpPr>
            <p:spPr>
              <a:xfrm>
                <a:off x="1124946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6" name="Google Shape;1416;p15"/>
          <p:cNvSpPr/>
          <p:nvPr/>
        </p:nvSpPr>
        <p:spPr>
          <a:xfrm>
            <a:off x="8297500" y="44948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6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419" name="Google Shape;1419;p16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0" name="Google Shape;1420;p16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1" name="Google Shape;1421;p16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2" name="Google Shape;1422;p16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3" name="Google Shape;1423;p16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4" name="Google Shape;1424;p16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5" name="Google Shape;1425;p16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6" name="Google Shape;1426;p16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7" name="Google Shape;1427;p16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8" name="Google Shape;1428;p16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9" name="Google Shape;1429;p16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0" name="Google Shape;1430;p16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1" name="Google Shape;1431;p16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2" name="Google Shape;1432;p16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3" name="Google Shape;1433;p16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4" name="Google Shape;1434;p16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5" name="Google Shape;1435;p16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6" name="Google Shape;1436;p16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7" name="Google Shape;1437;p16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8" name="Google Shape;1438;p16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9" name="Google Shape;1439;p16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0" name="Google Shape;1440;p16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1" name="Google Shape;1441;p16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2" name="Google Shape;1442;p16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3" name="Google Shape;1443;p16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4" name="Google Shape;1444;p16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5" name="Google Shape;1445;p16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6" name="Google Shape;1446;p16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7" name="Google Shape;1447;p16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8" name="Google Shape;1448;p16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9" name="Google Shape;1449;p16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50" name="Google Shape;1450;p16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451" name="Google Shape;14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52" name="Google Shape;1452;p16"/>
          <p:cNvGrpSpPr/>
          <p:nvPr/>
        </p:nvGrpSpPr>
        <p:grpSpPr>
          <a:xfrm>
            <a:off x="-1114175" y="3390125"/>
            <a:ext cx="2738700" cy="2738700"/>
            <a:chOff x="-1114175" y="3390125"/>
            <a:chExt cx="2738700" cy="2738700"/>
          </a:xfrm>
        </p:grpSpPr>
        <p:sp>
          <p:nvSpPr>
            <p:cNvPr id="1453" name="Google Shape;1453;p16"/>
            <p:cNvSpPr/>
            <p:nvPr/>
          </p:nvSpPr>
          <p:spPr>
            <a:xfrm>
              <a:off x="-1114175" y="3390125"/>
              <a:ext cx="2738700" cy="273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-329674" y="4174626"/>
              <a:ext cx="1169700" cy="116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16"/>
          <p:cNvGrpSpPr/>
          <p:nvPr/>
        </p:nvGrpSpPr>
        <p:grpSpPr>
          <a:xfrm>
            <a:off x="380988" y="380993"/>
            <a:ext cx="916720" cy="248365"/>
            <a:chOff x="152388" y="4742743"/>
            <a:chExt cx="916720" cy="248365"/>
          </a:xfrm>
        </p:grpSpPr>
        <p:sp>
          <p:nvSpPr>
            <p:cNvPr id="1456" name="Google Shape;1456;p16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6"/>
          <p:cNvGrpSpPr/>
          <p:nvPr/>
        </p:nvGrpSpPr>
        <p:grpSpPr>
          <a:xfrm>
            <a:off x="7839400" y="1565225"/>
            <a:ext cx="2608200" cy="2608200"/>
            <a:chOff x="2581400" y="136625"/>
            <a:chExt cx="2608200" cy="2608200"/>
          </a:xfrm>
        </p:grpSpPr>
        <p:sp>
          <p:nvSpPr>
            <p:cNvPr id="1467" name="Google Shape;1467;p16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17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550" name="Google Shape;1550;p17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1" name="Google Shape;1551;p17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2" name="Google Shape;1552;p17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3" name="Google Shape;1553;p17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4" name="Google Shape;1554;p17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5" name="Google Shape;1555;p17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6" name="Google Shape;1556;p17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7" name="Google Shape;1557;p17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8" name="Google Shape;1558;p17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59" name="Google Shape;1559;p17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0" name="Google Shape;1560;p17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1" name="Google Shape;1561;p17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2" name="Google Shape;1562;p17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3" name="Google Shape;1563;p17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4" name="Google Shape;1564;p17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5" name="Google Shape;1565;p17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6" name="Google Shape;1566;p17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7" name="Google Shape;1567;p17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8" name="Google Shape;1568;p17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69" name="Google Shape;1569;p17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0" name="Google Shape;1570;p17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1" name="Google Shape;1571;p17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2" name="Google Shape;1572;p17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3" name="Google Shape;1573;p17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4" name="Google Shape;1574;p17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5" name="Google Shape;1575;p17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6" name="Google Shape;1576;p17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7" name="Google Shape;1577;p17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8" name="Google Shape;1578;p17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79" name="Google Shape;1579;p17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80" name="Google Shape;1580;p17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81" name="Google Shape;1581;p17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582" name="Google Shape;15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83" name="Google Shape;1583;p17"/>
          <p:cNvGrpSpPr/>
          <p:nvPr/>
        </p:nvGrpSpPr>
        <p:grpSpPr>
          <a:xfrm>
            <a:off x="380988" y="380993"/>
            <a:ext cx="916720" cy="248365"/>
            <a:chOff x="152388" y="4742743"/>
            <a:chExt cx="916720" cy="248365"/>
          </a:xfrm>
        </p:grpSpPr>
        <p:sp>
          <p:nvSpPr>
            <p:cNvPr id="1584" name="Google Shape;1584;p17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17"/>
          <p:cNvGrpSpPr/>
          <p:nvPr/>
        </p:nvGrpSpPr>
        <p:grpSpPr>
          <a:xfrm>
            <a:off x="8113253" y="4112760"/>
            <a:ext cx="802152" cy="802152"/>
            <a:chOff x="7050800" y="3603825"/>
            <a:chExt cx="1050900" cy="1050900"/>
          </a:xfrm>
        </p:grpSpPr>
        <p:sp>
          <p:nvSpPr>
            <p:cNvPr id="1595" name="Google Shape;1595;p17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18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606" name="Google Shape;1606;p18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07" name="Google Shape;1607;p18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08" name="Google Shape;1608;p18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09" name="Google Shape;1609;p18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0" name="Google Shape;1610;p18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1" name="Google Shape;1611;p18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2" name="Google Shape;1612;p18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3" name="Google Shape;1613;p18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4" name="Google Shape;1614;p18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5" name="Google Shape;1615;p18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6" name="Google Shape;1616;p18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7" name="Google Shape;1617;p18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8" name="Google Shape;1618;p18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19" name="Google Shape;1619;p18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0" name="Google Shape;1620;p18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1" name="Google Shape;1621;p18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2" name="Google Shape;1622;p18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3" name="Google Shape;1623;p18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4" name="Google Shape;1624;p18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5" name="Google Shape;1625;p18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6" name="Google Shape;1626;p18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7" name="Google Shape;1627;p18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8" name="Google Shape;1628;p18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29" name="Google Shape;1629;p18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0" name="Google Shape;1630;p18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1" name="Google Shape;1631;p18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2" name="Google Shape;1632;p18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3" name="Google Shape;1633;p18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4" name="Google Shape;1634;p18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5" name="Google Shape;1635;p18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6" name="Google Shape;1636;p18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37" name="Google Shape;1637;p18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638" name="Google Shape;1638;p18"/>
          <p:cNvSpPr txBox="1">
            <a:spLocks noGrp="1"/>
          </p:cNvSpPr>
          <p:nvPr>
            <p:ph type="title"/>
          </p:nvPr>
        </p:nvSpPr>
        <p:spPr>
          <a:xfrm>
            <a:off x="720000" y="2417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39" name="Google Shape;1639;p18"/>
          <p:cNvGrpSpPr/>
          <p:nvPr/>
        </p:nvGrpSpPr>
        <p:grpSpPr>
          <a:xfrm>
            <a:off x="380988" y="380993"/>
            <a:ext cx="916720" cy="248365"/>
            <a:chOff x="152388" y="4742743"/>
            <a:chExt cx="916720" cy="248365"/>
          </a:xfrm>
        </p:grpSpPr>
        <p:sp>
          <p:nvSpPr>
            <p:cNvPr id="1640" name="Google Shape;1640;p18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8"/>
          <p:cNvGrpSpPr/>
          <p:nvPr/>
        </p:nvGrpSpPr>
        <p:grpSpPr>
          <a:xfrm>
            <a:off x="8113253" y="4112760"/>
            <a:ext cx="802152" cy="802152"/>
            <a:chOff x="7050800" y="3603825"/>
            <a:chExt cx="1050900" cy="1050900"/>
          </a:xfrm>
        </p:grpSpPr>
        <p:sp>
          <p:nvSpPr>
            <p:cNvPr id="1651" name="Google Shape;1651;p18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19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662" name="Google Shape;1662;p19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3" name="Google Shape;1663;p19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4" name="Google Shape;1664;p19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5" name="Google Shape;1665;p19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6" name="Google Shape;1666;p19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7" name="Google Shape;1667;p19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8" name="Google Shape;1668;p19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9" name="Google Shape;1669;p19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0" name="Google Shape;1670;p19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1" name="Google Shape;1671;p19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2" name="Google Shape;1672;p19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3" name="Google Shape;1673;p19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4" name="Google Shape;1674;p19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5" name="Google Shape;1675;p19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6" name="Google Shape;1676;p19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7" name="Google Shape;1677;p19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8" name="Google Shape;1678;p19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9" name="Google Shape;1679;p19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0" name="Google Shape;1680;p19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1" name="Google Shape;1681;p19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2" name="Google Shape;1682;p19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3" name="Google Shape;1683;p19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4" name="Google Shape;1684;p19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5" name="Google Shape;1685;p19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6" name="Google Shape;1686;p19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7" name="Google Shape;1687;p19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8" name="Google Shape;1688;p19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9" name="Google Shape;1689;p19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90" name="Google Shape;1690;p19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91" name="Google Shape;1691;p19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92" name="Google Shape;1692;p19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93" name="Google Shape;1693;p19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694" name="Google Shape;1694;p19"/>
          <p:cNvSpPr txBox="1">
            <a:spLocks noGrp="1"/>
          </p:cNvSpPr>
          <p:nvPr>
            <p:ph type="subTitle" idx="1"/>
          </p:nvPr>
        </p:nvSpPr>
        <p:spPr>
          <a:xfrm>
            <a:off x="1206825" y="2649563"/>
            <a:ext cx="31299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SemiBold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>
            <a:endParaRPr/>
          </a:p>
        </p:txBody>
      </p:sp>
      <p:sp>
        <p:nvSpPr>
          <p:cNvPr id="1695" name="Google Shape;169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6" name="Google Shape;1696;p19"/>
          <p:cNvSpPr txBox="1">
            <a:spLocks noGrp="1"/>
          </p:cNvSpPr>
          <p:nvPr>
            <p:ph type="title" idx="2"/>
          </p:nvPr>
        </p:nvSpPr>
        <p:spPr>
          <a:xfrm>
            <a:off x="1206825" y="16794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9"/>
          <p:cNvSpPr txBox="1">
            <a:spLocks noGrp="1"/>
          </p:cNvSpPr>
          <p:nvPr>
            <p:ph type="title" idx="3"/>
          </p:nvPr>
        </p:nvSpPr>
        <p:spPr>
          <a:xfrm>
            <a:off x="1206825" y="2310063"/>
            <a:ext cx="3129900" cy="4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9"/>
          <p:cNvSpPr txBox="1">
            <a:spLocks noGrp="1"/>
          </p:cNvSpPr>
          <p:nvPr>
            <p:ph type="subTitle" idx="4"/>
          </p:nvPr>
        </p:nvSpPr>
        <p:spPr>
          <a:xfrm>
            <a:off x="4807275" y="2664538"/>
            <a:ext cx="31299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9" name="Google Shape;1699;p19"/>
          <p:cNvSpPr txBox="1">
            <a:spLocks noGrp="1"/>
          </p:cNvSpPr>
          <p:nvPr>
            <p:ph type="title" idx="5"/>
          </p:nvPr>
        </p:nvSpPr>
        <p:spPr>
          <a:xfrm>
            <a:off x="4807275" y="16794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25348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9"/>
          <p:cNvSpPr txBox="1">
            <a:spLocks noGrp="1"/>
          </p:cNvSpPr>
          <p:nvPr>
            <p:ph type="title" idx="6"/>
          </p:nvPr>
        </p:nvSpPr>
        <p:spPr>
          <a:xfrm>
            <a:off x="4807275" y="2325039"/>
            <a:ext cx="3129900" cy="4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1" name="Google Shape;1701;p19"/>
          <p:cNvGrpSpPr/>
          <p:nvPr/>
        </p:nvGrpSpPr>
        <p:grpSpPr>
          <a:xfrm>
            <a:off x="-339700" y="4210500"/>
            <a:ext cx="2608200" cy="2608200"/>
            <a:chOff x="2581400" y="136625"/>
            <a:chExt cx="2608200" cy="2608200"/>
          </a:xfrm>
        </p:grpSpPr>
        <p:sp>
          <p:nvSpPr>
            <p:cNvPr id="1702" name="Google Shape;1702;p19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9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9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9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9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9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9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9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9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9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9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9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9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9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9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9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9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9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9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9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9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9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9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9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9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9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9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9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9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9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9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9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9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9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9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9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9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9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9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9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9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9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9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9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9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9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9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9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9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9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9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9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9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9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9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9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9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9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9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9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9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9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9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9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9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9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9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9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9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9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9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9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19"/>
          <p:cNvSpPr/>
          <p:nvPr/>
        </p:nvSpPr>
        <p:spPr>
          <a:xfrm>
            <a:off x="7310500" y="3574900"/>
            <a:ext cx="2738700" cy="273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9"/>
          <p:cNvSpPr/>
          <p:nvPr/>
        </p:nvSpPr>
        <p:spPr>
          <a:xfrm>
            <a:off x="8095001" y="4359401"/>
            <a:ext cx="1169700" cy="116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9"/>
          <p:cNvSpPr/>
          <p:nvPr/>
        </p:nvSpPr>
        <p:spPr>
          <a:xfrm>
            <a:off x="8179450" y="324525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20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788" name="Google Shape;1788;p20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89" name="Google Shape;1789;p20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0" name="Google Shape;1790;p20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1" name="Google Shape;1791;p20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2" name="Google Shape;1792;p20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3" name="Google Shape;1793;p20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4" name="Google Shape;1794;p20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5" name="Google Shape;1795;p20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6" name="Google Shape;1796;p20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7" name="Google Shape;1797;p20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8" name="Google Shape;1798;p20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9" name="Google Shape;1799;p20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0" name="Google Shape;1800;p20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1" name="Google Shape;1801;p20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2" name="Google Shape;1802;p20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3" name="Google Shape;1803;p20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4" name="Google Shape;1804;p20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5" name="Google Shape;1805;p20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6" name="Google Shape;1806;p20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7" name="Google Shape;1807;p20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8" name="Google Shape;1808;p20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9" name="Google Shape;1809;p20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0" name="Google Shape;1810;p20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1" name="Google Shape;1811;p20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2" name="Google Shape;1812;p20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3" name="Google Shape;1813;p20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4" name="Google Shape;1814;p20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5" name="Google Shape;1815;p20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6" name="Google Shape;1816;p20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7" name="Google Shape;1817;p20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8" name="Google Shape;1818;p20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9" name="Google Shape;1819;p20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820" name="Google Shape;1820;p20"/>
          <p:cNvSpPr txBox="1">
            <a:spLocks noGrp="1"/>
          </p:cNvSpPr>
          <p:nvPr>
            <p:ph type="subTitle" idx="1"/>
          </p:nvPr>
        </p:nvSpPr>
        <p:spPr>
          <a:xfrm>
            <a:off x="1531800" y="2720491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21" name="Google Shape;18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2" name="Google Shape;1822;p20"/>
          <p:cNvSpPr txBox="1">
            <a:spLocks noGrp="1"/>
          </p:cNvSpPr>
          <p:nvPr>
            <p:ph type="title" idx="2"/>
          </p:nvPr>
        </p:nvSpPr>
        <p:spPr>
          <a:xfrm>
            <a:off x="1531800" y="1556925"/>
            <a:ext cx="369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20"/>
          <p:cNvSpPr txBox="1">
            <a:spLocks noGrp="1"/>
          </p:cNvSpPr>
          <p:nvPr>
            <p:ph type="title" idx="3" hasCustomPrompt="1"/>
          </p:nvPr>
        </p:nvSpPr>
        <p:spPr>
          <a:xfrm>
            <a:off x="5320500" y="1556925"/>
            <a:ext cx="229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24" name="Google Shape;1824;p20"/>
          <p:cNvSpPr txBox="1">
            <a:spLocks noGrp="1"/>
          </p:cNvSpPr>
          <p:nvPr>
            <p:ph type="title" idx="4"/>
          </p:nvPr>
        </p:nvSpPr>
        <p:spPr>
          <a:xfrm>
            <a:off x="1531800" y="2245525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5" name="Google Shape;1825;p20"/>
          <p:cNvGrpSpPr/>
          <p:nvPr/>
        </p:nvGrpSpPr>
        <p:grpSpPr>
          <a:xfrm>
            <a:off x="228603" y="4112760"/>
            <a:ext cx="802152" cy="802152"/>
            <a:chOff x="7050800" y="3603825"/>
            <a:chExt cx="1050900" cy="1050900"/>
          </a:xfrm>
        </p:grpSpPr>
        <p:sp>
          <p:nvSpPr>
            <p:cNvPr id="1826" name="Google Shape;1826;p20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20"/>
          <p:cNvGrpSpPr/>
          <p:nvPr/>
        </p:nvGrpSpPr>
        <p:grpSpPr>
          <a:xfrm>
            <a:off x="457200" y="457200"/>
            <a:ext cx="571696" cy="916720"/>
            <a:chOff x="639950" y="244475"/>
            <a:chExt cx="571696" cy="916720"/>
          </a:xfrm>
        </p:grpSpPr>
        <p:sp>
          <p:nvSpPr>
            <p:cNvPr id="1836" name="Google Shape;1836;p20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6" name="Google Shape;1856;p20"/>
          <p:cNvSpPr/>
          <p:nvPr/>
        </p:nvSpPr>
        <p:spPr>
          <a:xfrm>
            <a:off x="8166100" y="43811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0"/>
          <p:cNvSpPr/>
          <p:nvPr/>
        </p:nvSpPr>
        <p:spPr>
          <a:xfrm>
            <a:off x="8305000" y="-345262"/>
            <a:ext cx="1290300" cy="1290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9" name="Google Shape;1859;p21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860" name="Google Shape;1860;p21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1" name="Google Shape;1861;p21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2" name="Google Shape;1862;p21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3" name="Google Shape;1863;p21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4" name="Google Shape;1864;p21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5" name="Google Shape;1865;p21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6" name="Google Shape;1866;p21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7" name="Google Shape;1867;p21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8" name="Google Shape;1868;p21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9" name="Google Shape;1869;p21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0" name="Google Shape;1870;p21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1" name="Google Shape;1871;p21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2" name="Google Shape;1872;p21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3" name="Google Shape;1873;p21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4" name="Google Shape;1874;p21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5" name="Google Shape;1875;p21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6" name="Google Shape;1876;p21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7" name="Google Shape;1877;p21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8" name="Google Shape;1878;p21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9" name="Google Shape;1879;p21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0" name="Google Shape;1880;p21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1" name="Google Shape;1881;p21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2" name="Google Shape;1882;p21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3" name="Google Shape;1883;p21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4" name="Google Shape;1884;p21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5" name="Google Shape;1885;p21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6" name="Google Shape;1886;p21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7" name="Google Shape;1887;p21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8" name="Google Shape;1888;p21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9" name="Google Shape;1889;p21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90" name="Google Shape;1890;p21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91" name="Google Shape;1891;p21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892" name="Google Shape;1892;p21"/>
          <p:cNvSpPr txBox="1">
            <a:spLocks noGrp="1"/>
          </p:cNvSpPr>
          <p:nvPr>
            <p:ph type="subTitle" idx="1"/>
          </p:nvPr>
        </p:nvSpPr>
        <p:spPr>
          <a:xfrm>
            <a:off x="1318425" y="3514022"/>
            <a:ext cx="347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3" name="Google Shape;1893;p21"/>
          <p:cNvSpPr txBox="1">
            <a:spLocks noGrp="1"/>
          </p:cNvSpPr>
          <p:nvPr>
            <p:ph type="title"/>
          </p:nvPr>
        </p:nvSpPr>
        <p:spPr>
          <a:xfrm>
            <a:off x="1318425" y="2941325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94" name="Google Shape;1894;p21"/>
          <p:cNvGrpSpPr/>
          <p:nvPr/>
        </p:nvGrpSpPr>
        <p:grpSpPr>
          <a:xfrm>
            <a:off x="1750125" y="-1315000"/>
            <a:ext cx="2608200" cy="2608200"/>
            <a:chOff x="2581400" y="136625"/>
            <a:chExt cx="2608200" cy="2608200"/>
          </a:xfrm>
        </p:grpSpPr>
        <p:sp>
          <p:nvSpPr>
            <p:cNvPr id="1895" name="Google Shape;1895;p21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1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1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6" name="Google Shape;1976;p21"/>
          <p:cNvSpPr/>
          <p:nvPr/>
        </p:nvSpPr>
        <p:spPr>
          <a:xfrm>
            <a:off x="8135350" y="241450"/>
            <a:ext cx="587100" cy="587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1"/>
          <p:cNvSpPr/>
          <p:nvPr/>
        </p:nvSpPr>
        <p:spPr>
          <a:xfrm>
            <a:off x="465650" y="172295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8" name="Google Shape;1978;p21"/>
          <p:cNvGrpSpPr/>
          <p:nvPr/>
        </p:nvGrpSpPr>
        <p:grpSpPr>
          <a:xfrm rot="5400000">
            <a:off x="8256663" y="4256168"/>
            <a:ext cx="916720" cy="248365"/>
            <a:chOff x="152388" y="4742743"/>
            <a:chExt cx="916720" cy="248365"/>
          </a:xfrm>
        </p:grpSpPr>
        <p:sp>
          <p:nvSpPr>
            <p:cNvPr id="1979" name="Google Shape;1979;p21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63" name="Google Shape;163;p3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3" name="Google Shape;173;p3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4" name="Google Shape;174;p3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5" name="Google Shape;175;p3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6" name="Google Shape;176;p3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7" name="Google Shape;177;p3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8" name="Google Shape;178;p3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" name="Google Shape;179;p3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" name="Google Shape;180;p3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" name="Google Shape;181;p3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2" name="Google Shape;182;p3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3" name="Google Shape;183;p3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4" name="Google Shape;184;p3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5" name="Google Shape;185;p3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6" name="Google Shape;186;p3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7" name="Google Shape;187;p3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8" name="Google Shape;188;p3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9" name="Google Shape;189;p3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0" name="Google Shape;190;p3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1" name="Google Shape;191;p3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2" name="Google Shape;192;p3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3" name="Google Shape;193;p3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4" name="Google Shape;194;p3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grpSp>
        <p:nvGrpSpPr>
          <p:cNvPr id="195" name="Google Shape;195;p3"/>
          <p:cNvGrpSpPr/>
          <p:nvPr/>
        </p:nvGrpSpPr>
        <p:grpSpPr>
          <a:xfrm>
            <a:off x="7846200" y="2846675"/>
            <a:ext cx="2608200" cy="2608200"/>
            <a:chOff x="2581400" y="136625"/>
            <a:chExt cx="2608200" cy="2608200"/>
          </a:xfrm>
        </p:grpSpPr>
        <p:sp>
          <p:nvSpPr>
            <p:cNvPr id="196" name="Google Shape;196;p3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"/>
          <p:cNvSpPr txBox="1">
            <a:spLocks noGrp="1"/>
          </p:cNvSpPr>
          <p:nvPr>
            <p:ph type="title"/>
          </p:nvPr>
        </p:nvSpPr>
        <p:spPr>
          <a:xfrm>
            <a:off x="1722450" y="2626188"/>
            <a:ext cx="569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8" name="Google Shape;27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5856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9" name="Google Shape;279;p3"/>
          <p:cNvSpPr txBox="1">
            <a:spLocks noGrp="1"/>
          </p:cNvSpPr>
          <p:nvPr>
            <p:ph type="subTitle" idx="1"/>
          </p:nvPr>
        </p:nvSpPr>
        <p:spPr>
          <a:xfrm>
            <a:off x="2085125" y="3700088"/>
            <a:ext cx="497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"/>
          <p:cNvSpPr/>
          <p:nvPr/>
        </p:nvSpPr>
        <p:spPr>
          <a:xfrm>
            <a:off x="-306325" y="-265350"/>
            <a:ext cx="2738700" cy="273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"/>
          <p:cNvSpPr/>
          <p:nvPr/>
        </p:nvSpPr>
        <p:spPr>
          <a:xfrm>
            <a:off x="478176" y="519151"/>
            <a:ext cx="1169700" cy="11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"/>
          <p:cNvSpPr/>
          <p:nvPr/>
        </p:nvSpPr>
        <p:spPr>
          <a:xfrm>
            <a:off x="8298275" y="4164563"/>
            <a:ext cx="1290300" cy="1290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"/>
          <p:cNvGrpSpPr/>
          <p:nvPr/>
        </p:nvGrpSpPr>
        <p:grpSpPr>
          <a:xfrm>
            <a:off x="93175" y="4351350"/>
            <a:ext cx="1224377" cy="916720"/>
            <a:chOff x="93175" y="4351350"/>
            <a:chExt cx="1224377" cy="916720"/>
          </a:xfrm>
        </p:grpSpPr>
        <p:grpSp>
          <p:nvGrpSpPr>
            <p:cNvPr id="284" name="Google Shape;284;p3"/>
            <p:cNvGrpSpPr/>
            <p:nvPr/>
          </p:nvGrpSpPr>
          <p:grpSpPr>
            <a:xfrm>
              <a:off x="93175" y="4351350"/>
              <a:ext cx="571696" cy="916720"/>
              <a:chOff x="639950" y="244475"/>
              <a:chExt cx="571696" cy="916720"/>
            </a:xfrm>
          </p:grpSpPr>
          <p:sp>
            <p:nvSpPr>
              <p:cNvPr id="285" name="Google Shape;285;p3"/>
              <p:cNvSpPr/>
              <p:nvPr/>
            </p:nvSpPr>
            <p:spPr>
              <a:xfrm>
                <a:off x="639950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801615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963281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124946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39950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801615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963281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1124946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39950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801615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963281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1124946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39950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801615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963281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1124946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39950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01615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963281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124946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"/>
            <p:cNvGrpSpPr/>
            <p:nvPr/>
          </p:nvGrpSpPr>
          <p:grpSpPr>
            <a:xfrm>
              <a:off x="745855" y="4351350"/>
              <a:ext cx="571696" cy="916720"/>
              <a:chOff x="639950" y="244475"/>
              <a:chExt cx="571696" cy="916720"/>
            </a:xfrm>
          </p:grpSpPr>
          <p:sp>
            <p:nvSpPr>
              <p:cNvPr id="306" name="Google Shape;306;p3"/>
              <p:cNvSpPr/>
              <p:nvPr/>
            </p:nvSpPr>
            <p:spPr>
              <a:xfrm>
                <a:off x="639950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01615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963281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124946" y="24447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639950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801615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963281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124946" y="45198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639950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801615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963281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1124946" y="65948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639950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801615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963281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1124946" y="866990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39950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801615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963281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1124946" y="1074495"/>
                <a:ext cx="86700" cy="86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" name="Google Shape;326;p3"/>
          <p:cNvGrpSpPr/>
          <p:nvPr/>
        </p:nvGrpSpPr>
        <p:grpSpPr>
          <a:xfrm>
            <a:off x="7496128" y="414510"/>
            <a:ext cx="802152" cy="802152"/>
            <a:chOff x="7050800" y="3603825"/>
            <a:chExt cx="1050900" cy="1050900"/>
          </a:xfrm>
        </p:grpSpPr>
        <p:sp>
          <p:nvSpPr>
            <p:cNvPr id="327" name="Google Shape;327;p3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>
            <a:off x="7734675" y="270545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9" name="Google Shape;2269;p24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270" name="Google Shape;2270;p24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1" name="Google Shape;2271;p24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2" name="Google Shape;2272;p24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3" name="Google Shape;2273;p24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4" name="Google Shape;2274;p24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5" name="Google Shape;2275;p24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6" name="Google Shape;2276;p24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7" name="Google Shape;2277;p24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8" name="Google Shape;2278;p24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79" name="Google Shape;2279;p24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0" name="Google Shape;2280;p24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1" name="Google Shape;2281;p24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2" name="Google Shape;2282;p24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3" name="Google Shape;2283;p24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4" name="Google Shape;2284;p24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5" name="Google Shape;2285;p24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6" name="Google Shape;2286;p24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7" name="Google Shape;2287;p24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8" name="Google Shape;2288;p24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89" name="Google Shape;2289;p24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0" name="Google Shape;2290;p24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1" name="Google Shape;2291;p24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2" name="Google Shape;2292;p24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3" name="Google Shape;2293;p24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4" name="Google Shape;2294;p24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5" name="Google Shape;2295;p24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6" name="Google Shape;2296;p24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7" name="Google Shape;2297;p24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8" name="Google Shape;2298;p24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99" name="Google Shape;2299;p24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00" name="Google Shape;2300;p24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01" name="Google Shape;2301;p24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302" name="Google Shape;2302;p24"/>
          <p:cNvSpPr txBox="1">
            <a:spLocks noGrp="1"/>
          </p:cNvSpPr>
          <p:nvPr>
            <p:ph type="title"/>
          </p:nvPr>
        </p:nvSpPr>
        <p:spPr>
          <a:xfrm>
            <a:off x="720000" y="2845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3" name="Google Shape;2303;p24"/>
          <p:cNvSpPr txBox="1">
            <a:spLocks noGrp="1"/>
          </p:cNvSpPr>
          <p:nvPr>
            <p:ph type="subTitle" idx="1"/>
          </p:nvPr>
        </p:nvSpPr>
        <p:spPr>
          <a:xfrm>
            <a:off x="720000" y="3372837"/>
            <a:ext cx="23364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4" name="Google Shape;2304;p24"/>
          <p:cNvSpPr txBox="1">
            <a:spLocks noGrp="1"/>
          </p:cNvSpPr>
          <p:nvPr>
            <p:ph type="title" idx="2"/>
          </p:nvPr>
        </p:nvSpPr>
        <p:spPr>
          <a:xfrm>
            <a:off x="3403800" y="2845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5" name="Google Shape;2305;p24"/>
          <p:cNvSpPr txBox="1">
            <a:spLocks noGrp="1"/>
          </p:cNvSpPr>
          <p:nvPr>
            <p:ph type="subTitle" idx="3"/>
          </p:nvPr>
        </p:nvSpPr>
        <p:spPr>
          <a:xfrm>
            <a:off x="3403800" y="3372837"/>
            <a:ext cx="23364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24"/>
          <p:cNvSpPr txBox="1">
            <a:spLocks noGrp="1"/>
          </p:cNvSpPr>
          <p:nvPr>
            <p:ph type="title" idx="4"/>
          </p:nvPr>
        </p:nvSpPr>
        <p:spPr>
          <a:xfrm>
            <a:off x="6087600" y="2845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7" name="Google Shape;2307;p24"/>
          <p:cNvSpPr txBox="1">
            <a:spLocks noGrp="1"/>
          </p:cNvSpPr>
          <p:nvPr>
            <p:ph type="subTitle" idx="5"/>
          </p:nvPr>
        </p:nvSpPr>
        <p:spPr>
          <a:xfrm>
            <a:off x="6087600" y="3372837"/>
            <a:ext cx="23364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309" name="Google Shape;2309;p24"/>
          <p:cNvGrpSpPr/>
          <p:nvPr/>
        </p:nvGrpSpPr>
        <p:grpSpPr>
          <a:xfrm>
            <a:off x="8424000" y="-144075"/>
            <a:ext cx="2608200" cy="2608200"/>
            <a:chOff x="2581400" y="136625"/>
            <a:chExt cx="2608200" cy="2608200"/>
          </a:xfrm>
        </p:grpSpPr>
        <p:sp>
          <p:nvSpPr>
            <p:cNvPr id="2310" name="Google Shape;2310;p24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4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4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4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4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4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4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4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4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4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4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4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4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4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4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4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4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4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4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4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4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4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4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4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4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4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4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4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4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4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4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4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4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4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4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4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4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4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4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4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4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4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4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4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4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4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4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4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4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4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4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4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4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4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4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4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4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4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4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4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4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4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4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4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4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24"/>
          <p:cNvSpPr/>
          <p:nvPr/>
        </p:nvSpPr>
        <p:spPr>
          <a:xfrm>
            <a:off x="213650" y="284275"/>
            <a:ext cx="501600" cy="5013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25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394" name="Google Shape;2394;p25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5" name="Google Shape;2395;p25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6" name="Google Shape;2396;p25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7" name="Google Shape;2397;p25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8" name="Google Shape;2398;p25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9" name="Google Shape;2399;p25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0" name="Google Shape;2400;p25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1" name="Google Shape;2401;p25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2" name="Google Shape;2402;p25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3" name="Google Shape;2403;p25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4" name="Google Shape;2404;p25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5" name="Google Shape;2405;p25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6" name="Google Shape;2406;p25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7" name="Google Shape;2407;p25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8" name="Google Shape;2408;p25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9" name="Google Shape;2409;p25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0" name="Google Shape;2410;p25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1" name="Google Shape;2411;p25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2" name="Google Shape;2412;p25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3" name="Google Shape;2413;p25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4" name="Google Shape;2414;p25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5" name="Google Shape;2415;p25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6" name="Google Shape;2416;p25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7" name="Google Shape;2417;p25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8" name="Google Shape;2418;p25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9" name="Google Shape;2419;p25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0" name="Google Shape;2420;p25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1" name="Google Shape;2421;p25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2" name="Google Shape;2422;p25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3" name="Google Shape;2423;p25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4" name="Google Shape;2424;p25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5" name="Google Shape;2425;p25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426" name="Google Shape;2426;p25"/>
          <p:cNvSpPr txBox="1">
            <a:spLocks noGrp="1"/>
          </p:cNvSpPr>
          <p:nvPr>
            <p:ph type="title"/>
          </p:nvPr>
        </p:nvSpPr>
        <p:spPr>
          <a:xfrm>
            <a:off x="1474088" y="15817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7" name="Google Shape;2427;p25"/>
          <p:cNvSpPr txBox="1">
            <a:spLocks noGrp="1"/>
          </p:cNvSpPr>
          <p:nvPr>
            <p:ph type="subTitle" idx="1"/>
          </p:nvPr>
        </p:nvSpPr>
        <p:spPr>
          <a:xfrm>
            <a:off x="1474098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8" name="Google Shape;2428;p25"/>
          <p:cNvSpPr txBox="1">
            <a:spLocks noGrp="1"/>
          </p:cNvSpPr>
          <p:nvPr>
            <p:ph type="title" idx="2"/>
          </p:nvPr>
        </p:nvSpPr>
        <p:spPr>
          <a:xfrm>
            <a:off x="5204212" y="15817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9" name="Google Shape;2429;p25"/>
          <p:cNvSpPr txBox="1">
            <a:spLocks noGrp="1"/>
          </p:cNvSpPr>
          <p:nvPr>
            <p:ph type="subTitle" idx="3"/>
          </p:nvPr>
        </p:nvSpPr>
        <p:spPr>
          <a:xfrm>
            <a:off x="5204220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0" name="Google Shape;2430;p25"/>
          <p:cNvSpPr txBox="1">
            <a:spLocks noGrp="1"/>
          </p:cNvSpPr>
          <p:nvPr>
            <p:ph type="title" idx="4"/>
          </p:nvPr>
        </p:nvSpPr>
        <p:spPr>
          <a:xfrm>
            <a:off x="1474088" y="3116250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1" name="Google Shape;2431;p25"/>
          <p:cNvSpPr txBox="1">
            <a:spLocks noGrp="1"/>
          </p:cNvSpPr>
          <p:nvPr>
            <p:ph type="subTitle" idx="5"/>
          </p:nvPr>
        </p:nvSpPr>
        <p:spPr>
          <a:xfrm>
            <a:off x="1474098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2" name="Google Shape;2432;p25"/>
          <p:cNvSpPr txBox="1">
            <a:spLocks noGrp="1"/>
          </p:cNvSpPr>
          <p:nvPr>
            <p:ph type="title" idx="6"/>
          </p:nvPr>
        </p:nvSpPr>
        <p:spPr>
          <a:xfrm>
            <a:off x="5204212" y="3116250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3" name="Google Shape;2433;p25"/>
          <p:cNvSpPr txBox="1">
            <a:spLocks noGrp="1"/>
          </p:cNvSpPr>
          <p:nvPr>
            <p:ph type="subTitle" idx="7"/>
          </p:nvPr>
        </p:nvSpPr>
        <p:spPr>
          <a:xfrm>
            <a:off x="5204220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4" name="Google Shape;2434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25"/>
          <p:cNvSpPr/>
          <p:nvPr/>
        </p:nvSpPr>
        <p:spPr>
          <a:xfrm>
            <a:off x="-388850" y="-495350"/>
            <a:ext cx="2060700" cy="2060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5"/>
          <p:cNvSpPr/>
          <p:nvPr/>
        </p:nvSpPr>
        <p:spPr>
          <a:xfrm>
            <a:off x="201394" y="94894"/>
            <a:ext cx="880200" cy="88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25"/>
          <p:cNvGrpSpPr/>
          <p:nvPr/>
        </p:nvGrpSpPr>
        <p:grpSpPr>
          <a:xfrm>
            <a:off x="8267500" y="3921975"/>
            <a:ext cx="571696" cy="916720"/>
            <a:chOff x="639950" y="244475"/>
            <a:chExt cx="571696" cy="916720"/>
          </a:xfrm>
        </p:grpSpPr>
        <p:sp>
          <p:nvSpPr>
            <p:cNvPr id="2438" name="Google Shape;2438;p25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5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5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5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5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5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5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5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5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5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5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5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5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5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5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5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5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5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5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5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8" name="Google Shape;2458;p25"/>
          <p:cNvSpPr/>
          <p:nvPr/>
        </p:nvSpPr>
        <p:spPr>
          <a:xfrm>
            <a:off x="465650" y="43398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5"/>
          <p:cNvSpPr/>
          <p:nvPr/>
        </p:nvSpPr>
        <p:spPr>
          <a:xfrm>
            <a:off x="8142850" y="-540746"/>
            <a:ext cx="1654800" cy="16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1" name="Google Shape;2461;p26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462" name="Google Shape;2462;p26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3" name="Google Shape;2463;p26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4" name="Google Shape;2464;p26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5" name="Google Shape;2465;p26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6" name="Google Shape;2466;p26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7" name="Google Shape;2467;p26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8" name="Google Shape;2468;p26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69" name="Google Shape;2469;p26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0" name="Google Shape;2470;p26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1" name="Google Shape;2471;p26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2" name="Google Shape;2472;p26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3" name="Google Shape;2473;p26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4" name="Google Shape;2474;p26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5" name="Google Shape;2475;p26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6" name="Google Shape;2476;p26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7" name="Google Shape;2477;p26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8" name="Google Shape;2478;p26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79" name="Google Shape;2479;p26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0" name="Google Shape;2480;p26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1" name="Google Shape;2481;p26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2" name="Google Shape;2482;p26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3" name="Google Shape;2483;p26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4" name="Google Shape;2484;p26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5" name="Google Shape;2485;p26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6" name="Google Shape;2486;p26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7" name="Google Shape;2487;p26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8" name="Google Shape;2488;p26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89" name="Google Shape;2489;p26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90" name="Google Shape;2490;p26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91" name="Google Shape;2491;p26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92" name="Google Shape;2492;p26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93" name="Google Shape;2493;p26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494" name="Google Shape;2494;p26"/>
          <p:cNvSpPr txBox="1">
            <a:spLocks noGrp="1"/>
          </p:cNvSpPr>
          <p:nvPr>
            <p:ph type="title"/>
          </p:nvPr>
        </p:nvSpPr>
        <p:spPr>
          <a:xfrm>
            <a:off x="720000" y="13644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5" name="Google Shape;2495;p26"/>
          <p:cNvSpPr txBox="1">
            <a:spLocks noGrp="1"/>
          </p:cNvSpPr>
          <p:nvPr>
            <p:ph type="subTitle" idx="1"/>
          </p:nvPr>
        </p:nvSpPr>
        <p:spPr>
          <a:xfrm>
            <a:off x="720000" y="18921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26"/>
          <p:cNvSpPr txBox="1">
            <a:spLocks noGrp="1"/>
          </p:cNvSpPr>
          <p:nvPr>
            <p:ph type="title" idx="2"/>
          </p:nvPr>
        </p:nvSpPr>
        <p:spPr>
          <a:xfrm>
            <a:off x="3493525" y="13644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7" name="Google Shape;2497;p26"/>
          <p:cNvSpPr txBox="1">
            <a:spLocks noGrp="1"/>
          </p:cNvSpPr>
          <p:nvPr>
            <p:ph type="subTitle" idx="3"/>
          </p:nvPr>
        </p:nvSpPr>
        <p:spPr>
          <a:xfrm>
            <a:off x="3493526" y="18921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8" name="Google Shape;2498;p26"/>
          <p:cNvSpPr txBox="1">
            <a:spLocks noGrp="1"/>
          </p:cNvSpPr>
          <p:nvPr>
            <p:ph type="title" idx="4"/>
          </p:nvPr>
        </p:nvSpPr>
        <p:spPr>
          <a:xfrm>
            <a:off x="720000" y="31407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9" name="Google Shape;2499;p26"/>
          <p:cNvSpPr txBox="1">
            <a:spLocks noGrp="1"/>
          </p:cNvSpPr>
          <p:nvPr>
            <p:ph type="subTitle" idx="5"/>
          </p:nvPr>
        </p:nvSpPr>
        <p:spPr>
          <a:xfrm>
            <a:off x="720000" y="36684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0" name="Google Shape;2500;p26"/>
          <p:cNvSpPr txBox="1">
            <a:spLocks noGrp="1"/>
          </p:cNvSpPr>
          <p:nvPr>
            <p:ph type="title" idx="6"/>
          </p:nvPr>
        </p:nvSpPr>
        <p:spPr>
          <a:xfrm>
            <a:off x="3493525" y="31407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1" name="Google Shape;2501;p26"/>
          <p:cNvSpPr txBox="1">
            <a:spLocks noGrp="1"/>
          </p:cNvSpPr>
          <p:nvPr>
            <p:ph type="subTitle" idx="7"/>
          </p:nvPr>
        </p:nvSpPr>
        <p:spPr>
          <a:xfrm>
            <a:off x="3493526" y="36684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2" name="Google Shape;2502;p26"/>
          <p:cNvSpPr txBox="1">
            <a:spLocks noGrp="1"/>
          </p:cNvSpPr>
          <p:nvPr>
            <p:ph type="title" idx="8"/>
          </p:nvPr>
        </p:nvSpPr>
        <p:spPr>
          <a:xfrm>
            <a:off x="6267050" y="13644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3" name="Google Shape;2503;p26"/>
          <p:cNvSpPr txBox="1">
            <a:spLocks noGrp="1"/>
          </p:cNvSpPr>
          <p:nvPr>
            <p:ph type="subTitle" idx="9"/>
          </p:nvPr>
        </p:nvSpPr>
        <p:spPr>
          <a:xfrm>
            <a:off x="6267053" y="18921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4" name="Google Shape;2504;p26"/>
          <p:cNvSpPr txBox="1">
            <a:spLocks noGrp="1"/>
          </p:cNvSpPr>
          <p:nvPr>
            <p:ph type="title" idx="13"/>
          </p:nvPr>
        </p:nvSpPr>
        <p:spPr>
          <a:xfrm>
            <a:off x="6267050" y="3140750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5" name="Google Shape;2505;p26"/>
          <p:cNvSpPr txBox="1">
            <a:spLocks noGrp="1"/>
          </p:cNvSpPr>
          <p:nvPr>
            <p:ph type="subTitle" idx="14"/>
          </p:nvPr>
        </p:nvSpPr>
        <p:spPr>
          <a:xfrm>
            <a:off x="6267053" y="3668450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6" name="Google Shape;2506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7" name="Google Shape;2507;p26"/>
          <p:cNvSpPr/>
          <p:nvPr/>
        </p:nvSpPr>
        <p:spPr>
          <a:xfrm>
            <a:off x="262075" y="435905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8" name="Google Shape;2508;p26"/>
          <p:cNvGrpSpPr/>
          <p:nvPr/>
        </p:nvGrpSpPr>
        <p:grpSpPr>
          <a:xfrm>
            <a:off x="8705750" y="-421400"/>
            <a:ext cx="2608200" cy="2608200"/>
            <a:chOff x="2581400" y="136625"/>
            <a:chExt cx="2608200" cy="2608200"/>
          </a:xfrm>
        </p:grpSpPr>
        <p:sp>
          <p:nvSpPr>
            <p:cNvPr id="2509" name="Google Shape;2509;p26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6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6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6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6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6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6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6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27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592" name="Google Shape;2592;p27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3" name="Google Shape;2593;p27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4" name="Google Shape;2594;p27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5" name="Google Shape;2595;p27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6" name="Google Shape;2596;p27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7" name="Google Shape;2597;p27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8" name="Google Shape;2598;p27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99" name="Google Shape;2599;p27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0" name="Google Shape;2600;p27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1" name="Google Shape;2601;p27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2" name="Google Shape;2602;p27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3" name="Google Shape;2603;p27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4" name="Google Shape;2604;p27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5" name="Google Shape;2605;p27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6" name="Google Shape;2606;p27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7" name="Google Shape;2607;p27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8" name="Google Shape;2608;p27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09" name="Google Shape;2609;p27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0" name="Google Shape;2610;p27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1" name="Google Shape;2611;p27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2" name="Google Shape;2612;p27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3" name="Google Shape;2613;p27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4" name="Google Shape;2614;p27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5" name="Google Shape;2615;p27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6" name="Google Shape;2616;p27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7" name="Google Shape;2617;p27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8" name="Google Shape;2618;p27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19" name="Google Shape;2619;p27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20" name="Google Shape;2620;p27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21" name="Google Shape;2621;p27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22" name="Google Shape;2622;p27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23" name="Google Shape;2623;p27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624" name="Google Shape;2624;p27"/>
          <p:cNvSpPr txBox="1">
            <a:spLocks noGrp="1"/>
          </p:cNvSpPr>
          <p:nvPr>
            <p:ph type="title" hasCustomPrompt="1"/>
          </p:nvPr>
        </p:nvSpPr>
        <p:spPr>
          <a:xfrm>
            <a:off x="715100" y="1733056"/>
            <a:ext cx="21633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5" name="Google Shape;2625;p27"/>
          <p:cNvSpPr txBox="1">
            <a:spLocks noGrp="1"/>
          </p:cNvSpPr>
          <p:nvPr>
            <p:ph type="subTitle" idx="1"/>
          </p:nvPr>
        </p:nvSpPr>
        <p:spPr>
          <a:xfrm>
            <a:off x="715100" y="3753687"/>
            <a:ext cx="21633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27"/>
          <p:cNvSpPr txBox="1">
            <a:spLocks noGrp="1"/>
          </p:cNvSpPr>
          <p:nvPr>
            <p:ph type="title" idx="2" hasCustomPrompt="1"/>
          </p:nvPr>
        </p:nvSpPr>
        <p:spPr>
          <a:xfrm>
            <a:off x="3490350" y="1733050"/>
            <a:ext cx="21633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7" name="Google Shape;2627;p27"/>
          <p:cNvSpPr txBox="1">
            <a:spLocks noGrp="1"/>
          </p:cNvSpPr>
          <p:nvPr>
            <p:ph type="subTitle" idx="3"/>
          </p:nvPr>
        </p:nvSpPr>
        <p:spPr>
          <a:xfrm>
            <a:off x="3490350" y="3753672"/>
            <a:ext cx="21633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27"/>
          <p:cNvSpPr txBox="1">
            <a:spLocks noGrp="1"/>
          </p:cNvSpPr>
          <p:nvPr>
            <p:ph type="title" idx="4" hasCustomPrompt="1"/>
          </p:nvPr>
        </p:nvSpPr>
        <p:spPr>
          <a:xfrm>
            <a:off x="6265600" y="1733054"/>
            <a:ext cx="21633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9" name="Google Shape;2629;p27"/>
          <p:cNvSpPr txBox="1">
            <a:spLocks noGrp="1"/>
          </p:cNvSpPr>
          <p:nvPr>
            <p:ph type="subTitle" idx="5"/>
          </p:nvPr>
        </p:nvSpPr>
        <p:spPr>
          <a:xfrm>
            <a:off x="6265600" y="3753682"/>
            <a:ext cx="21633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0" name="Google Shape;2630;p27"/>
          <p:cNvSpPr txBox="1">
            <a:spLocks noGrp="1"/>
          </p:cNvSpPr>
          <p:nvPr>
            <p:ph type="title" idx="6"/>
          </p:nvPr>
        </p:nvSpPr>
        <p:spPr>
          <a:xfrm>
            <a:off x="720000" y="3225975"/>
            <a:ext cx="2163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1" name="Google Shape;2631;p27"/>
          <p:cNvSpPr txBox="1">
            <a:spLocks noGrp="1"/>
          </p:cNvSpPr>
          <p:nvPr>
            <p:ph type="title" idx="7"/>
          </p:nvPr>
        </p:nvSpPr>
        <p:spPr>
          <a:xfrm>
            <a:off x="3490375" y="3225975"/>
            <a:ext cx="2163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2" name="Google Shape;2632;p27"/>
          <p:cNvSpPr txBox="1">
            <a:spLocks noGrp="1"/>
          </p:cNvSpPr>
          <p:nvPr>
            <p:ph type="title" idx="8"/>
          </p:nvPr>
        </p:nvSpPr>
        <p:spPr>
          <a:xfrm>
            <a:off x="6260750" y="3225975"/>
            <a:ext cx="2163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3" name="Google Shape;2633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34" name="Google Shape;2634;p27"/>
          <p:cNvGrpSpPr/>
          <p:nvPr/>
        </p:nvGrpSpPr>
        <p:grpSpPr>
          <a:xfrm>
            <a:off x="8343700" y="228600"/>
            <a:ext cx="571696" cy="916720"/>
            <a:chOff x="639950" y="244475"/>
            <a:chExt cx="571696" cy="916720"/>
          </a:xfrm>
        </p:grpSpPr>
        <p:sp>
          <p:nvSpPr>
            <p:cNvPr id="2635" name="Google Shape;2635;p27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7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7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7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7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7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7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7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7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7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7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7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5" name="Google Shape;2655;p27"/>
          <p:cNvSpPr/>
          <p:nvPr/>
        </p:nvSpPr>
        <p:spPr>
          <a:xfrm>
            <a:off x="583700" y="379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7" name="Google Shape;2657;p28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658" name="Google Shape;2658;p28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59" name="Google Shape;2659;p28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0" name="Google Shape;2660;p28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1" name="Google Shape;2661;p28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2" name="Google Shape;2662;p28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3" name="Google Shape;2663;p28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4" name="Google Shape;2664;p28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5" name="Google Shape;2665;p28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6" name="Google Shape;2666;p28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7" name="Google Shape;2667;p28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8" name="Google Shape;2668;p28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9" name="Google Shape;2669;p28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0" name="Google Shape;2670;p28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1" name="Google Shape;2671;p28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2" name="Google Shape;2672;p28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3" name="Google Shape;2673;p28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4" name="Google Shape;2674;p28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5" name="Google Shape;2675;p28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6" name="Google Shape;2676;p28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7" name="Google Shape;2677;p28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8" name="Google Shape;2678;p28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9" name="Google Shape;2679;p28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0" name="Google Shape;2680;p28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1" name="Google Shape;2681;p28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2" name="Google Shape;2682;p28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3" name="Google Shape;2683;p28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4" name="Google Shape;2684;p28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5" name="Google Shape;2685;p28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6" name="Google Shape;2686;p28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7" name="Google Shape;2687;p28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8" name="Google Shape;2688;p28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9" name="Google Shape;2689;p28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690" name="Google Shape;2690;p28"/>
          <p:cNvSpPr txBox="1">
            <a:spLocks noGrp="1"/>
          </p:cNvSpPr>
          <p:nvPr>
            <p:ph type="ctrTitle"/>
          </p:nvPr>
        </p:nvSpPr>
        <p:spPr>
          <a:xfrm>
            <a:off x="2429950" y="5963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1" name="Google Shape;2691;p28"/>
          <p:cNvSpPr txBox="1">
            <a:spLocks noGrp="1"/>
          </p:cNvSpPr>
          <p:nvPr>
            <p:ph type="subTitle" idx="1"/>
          </p:nvPr>
        </p:nvSpPr>
        <p:spPr>
          <a:xfrm>
            <a:off x="2425075" y="1585525"/>
            <a:ext cx="42939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692" name="Google Shape;2692;p28"/>
          <p:cNvGrpSpPr/>
          <p:nvPr/>
        </p:nvGrpSpPr>
        <p:grpSpPr>
          <a:xfrm>
            <a:off x="-1888200" y="2000300"/>
            <a:ext cx="2608200" cy="2608200"/>
            <a:chOff x="2581400" y="136625"/>
            <a:chExt cx="2608200" cy="2608200"/>
          </a:xfrm>
        </p:grpSpPr>
        <p:sp>
          <p:nvSpPr>
            <p:cNvPr id="2693" name="Google Shape;2693;p28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8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8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8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8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8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8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8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8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8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8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8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8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8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8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8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8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8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8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8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8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8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8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8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8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8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8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8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8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8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8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8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8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8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8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8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8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8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8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8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8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8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8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8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8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8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8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8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8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8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8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8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8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8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4" name="Google Shape;2774;p28"/>
          <p:cNvSpPr/>
          <p:nvPr/>
        </p:nvSpPr>
        <p:spPr>
          <a:xfrm>
            <a:off x="815750" y="746250"/>
            <a:ext cx="587100" cy="587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8"/>
          <p:cNvSpPr/>
          <p:nvPr/>
        </p:nvSpPr>
        <p:spPr>
          <a:xfrm>
            <a:off x="7505600" y="3351350"/>
            <a:ext cx="2738700" cy="273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8"/>
          <p:cNvSpPr/>
          <p:nvPr/>
        </p:nvSpPr>
        <p:spPr>
          <a:xfrm>
            <a:off x="8290101" y="4135851"/>
            <a:ext cx="1169700" cy="116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28"/>
          <p:cNvGrpSpPr/>
          <p:nvPr/>
        </p:nvGrpSpPr>
        <p:grpSpPr>
          <a:xfrm>
            <a:off x="7552900" y="-448650"/>
            <a:ext cx="2608200" cy="2608200"/>
            <a:chOff x="2581400" y="136625"/>
            <a:chExt cx="2608200" cy="2608200"/>
          </a:xfrm>
        </p:grpSpPr>
        <p:sp>
          <p:nvSpPr>
            <p:cNvPr id="2778" name="Google Shape;2778;p28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8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8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8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8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8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8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8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8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8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8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8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8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8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8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8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8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8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8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8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8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8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8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8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8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8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8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8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8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8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28"/>
          <p:cNvSpPr txBox="1"/>
          <p:nvPr/>
        </p:nvSpPr>
        <p:spPr>
          <a:xfrm>
            <a:off x="2042425" y="3765925"/>
            <a:ext cx="5059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29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862" name="Google Shape;2862;p29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3" name="Google Shape;2863;p29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4" name="Google Shape;2864;p29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5" name="Google Shape;2865;p29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6" name="Google Shape;2866;p29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7" name="Google Shape;2867;p29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8" name="Google Shape;2868;p29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9" name="Google Shape;2869;p29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0" name="Google Shape;2870;p29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1" name="Google Shape;2871;p29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2" name="Google Shape;2872;p29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3" name="Google Shape;2873;p29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4" name="Google Shape;2874;p29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5" name="Google Shape;2875;p29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6" name="Google Shape;2876;p29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7" name="Google Shape;2877;p29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8" name="Google Shape;2878;p29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9" name="Google Shape;2879;p29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0" name="Google Shape;2880;p29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1" name="Google Shape;2881;p29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2" name="Google Shape;2882;p29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3" name="Google Shape;2883;p29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4" name="Google Shape;2884;p29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5" name="Google Shape;2885;p29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6" name="Google Shape;2886;p29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7" name="Google Shape;2887;p29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8" name="Google Shape;2888;p29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9" name="Google Shape;2889;p29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0" name="Google Shape;2890;p29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1" name="Google Shape;2891;p29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2" name="Google Shape;2892;p29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3" name="Google Shape;2893;p29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30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896" name="Google Shape;2896;p30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7" name="Google Shape;2897;p30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8" name="Google Shape;2898;p30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9" name="Google Shape;2899;p30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0" name="Google Shape;2900;p30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1" name="Google Shape;2901;p30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2" name="Google Shape;2902;p30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3" name="Google Shape;2903;p30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4" name="Google Shape;2904;p30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5" name="Google Shape;2905;p30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6" name="Google Shape;2906;p30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7" name="Google Shape;2907;p30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8" name="Google Shape;2908;p30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9" name="Google Shape;2909;p30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0" name="Google Shape;2910;p30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1" name="Google Shape;2911;p30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2" name="Google Shape;2912;p30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3" name="Google Shape;2913;p30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4" name="Google Shape;2914;p30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5" name="Google Shape;2915;p30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6" name="Google Shape;2916;p30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7" name="Google Shape;2917;p30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8" name="Google Shape;2918;p30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9" name="Google Shape;2919;p30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0" name="Google Shape;2920;p30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1" name="Google Shape;2921;p30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2" name="Google Shape;2922;p30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3" name="Google Shape;2923;p30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4" name="Google Shape;2924;p30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5" name="Google Shape;2925;p30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6" name="Google Shape;2926;p30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7" name="Google Shape;2927;p30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grpSp>
        <p:nvGrpSpPr>
          <p:cNvPr id="2928" name="Google Shape;2928;p30"/>
          <p:cNvGrpSpPr/>
          <p:nvPr/>
        </p:nvGrpSpPr>
        <p:grpSpPr>
          <a:xfrm>
            <a:off x="8267500" y="3921975"/>
            <a:ext cx="571696" cy="916720"/>
            <a:chOff x="639950" y="244475"/>
            <a:chExt cx="571696" cy="916720"/>
          </a:xfrm>
        </p:grpSpPr>
        <p:sp>
          <p:nvSpPr>
            <p:cNvPr id="2929" name="Google Shape;2929;p30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9" name="Google Shape;2949;p30"/>
          <p:cNvSpPr/>
          <p:nvPr/>
        </p:nvSpPr>
        <p:spPr>
          <a:xfrm>
            <a:off x="465650" y="43398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0"/>
          <p:cNvSpPr/>
          <p:nvPr/>
        </p:nvSpPr>
        <p:spPr>
          <a:xfrm>
            <a:off x="8142850" y="-540746"/>
            <a:ext cx="1654800" cy="16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339" name="Google Shape;339;p4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0" name="Google Shape;340;p4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1" name="Google Shape;341;p4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2" name="Google Shape;342;p4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3" name="Google Shape;343;p4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4" name="Google Shape;344;p4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5" name="Google Shape;345;p4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6" name="Google Shape;346;p4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7" name="Google Shape;347;p4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8" name="Google Shape;348;p4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9" name="Google Shape;349;p4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0" name="Google Shape;350;p4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1" name="Google Shape;351;p4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2" name="Google Shape;352;p4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3" name="Google Shape;353;p4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4" name="Google Shape;354;p4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5" name="Google Shape;355;p4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6" name="Google Shape;356;p4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7" name="Google Shape;357;p4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8" name="Google Shape;358;p4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9" name="Google Shape;359;p4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0" name="Google Shape;360;p4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1" name="Google Shape;361;p4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2" name="Google Shape;362;p4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3" name="Google Shape;363;p4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4" name="Google Shape;364;p4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5" name="Google Shape;365;p4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6" name="Google Shape;366;p4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371" name="Google Shape;37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4"/>
          <p:cNvGrpSpPr/>
          <p:nvPr/>
        </p:nvGrpSpPr>
        <p:grpSpPr>
          <a:xfrm>
            <a:off x="8419900" y="4074375"/>
            <a:ext cx="571696" cy="916720"/>
            <a:chOff x="639950" y="244475"/>
            <a:chExt cx="571696" cy="916720"/>
          </a:xfrm>
        </p:grpSpPr>
        <p:sp>
          <p:nvSpPr>
            <p:cNvPr id="374" name="Google Shape;374;p4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4"/>
          <p:cNvSpPr/>
          <p:nvPr/>
        </p:nvSpPr>
        <p:spPr>
          <a:xfrm>
            <a:off x="8196400" y="152800"/>
            <a:ext cx="764400" cy="764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4"/>
          <p:cNvGrpSpPr/>
          <p:nvPr/>
        </p:nvGrpSpPr>
        <p:grpSpPr>
          <a:xfrm>
            <a:off x="-1793625" y="-1519100"/>
            <a:ext cx="2608200" cy="2608200"/>
            <a:chOff x="2581400" y="136625"/>
            <a:chExt cx="2608200" cy="2608200"/>
          </a:xfrm>
        </p:grpSpPr>
        <p:sp>
          <p:nvSpPr>
            <p:cNvPr id="396" name="Google Shape;396;p4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"/>
          <p:cNvSpPr/>
          <p:nvPr/>
        </p:nvSpPr>
        <p:spPr>
          <a:xfrm>
            <a:off x="186250" y="4492800"/>
            <a:ext cx="498300" cy="4983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480" name="Google Shape;480;p5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1" name="Google Shape;481;p5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2" name="Google Shape;482;p5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3" name="Google Shape;483;p5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4" name="Google Shape;484;p5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5" name="Google Shape;485;p5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6" name="Google Shape;486;p5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7" name="Google Shape;487;p5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8" name="Google Shape;488;p5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89" name="Google Shape;489;p5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0" name="Google Shape;490;p5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1" name="Google Shape;491;p5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2" name="Google Shape;492;p5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3" name="Google Shape;493;p5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4" name="Google Shape;494;p5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5" name="Google Shape;495;p5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6" name="Google Shape;496;p5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7" name="Google Shape;497;p5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8" name="Google Shape;498;p5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99" name="Google Shape;499;p5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0" name="Google Shape;500;p5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1" name="Google Shape;501;p5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2" name="Google Shape;502;p5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3" name="Google Shape;503;p5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4" name="Google Shape;504;p5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5" name="Google Shape;505;p5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6" name="Google Shape;506;p5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7" name="Google Shape;507;p5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8" name="Google Shape;508;p5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09" name="Google Shape;509;p5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10" name="Google Shape;510;p5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511" name="Google Shape;511;p5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512" name="Google Shape;512;p5"/>
          <p:cNvSpPr txBox="1">
            <a:spLocks noGrp="1"/>
          </p:cNvSpPr>
          <p:nvPr>
            <p:ph type="subTitle" idx="1"/>
          </p:nvPr>
        </p:nvSpPr>
        <p:spPr>
          <a:xfrm>
            <a:off x="1309075" y="2664275"/>
            <a:ext cx="2652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3" name="Google Shape;513;p5"/>
          <p:cNvSpPr txBox="1">
            <a:spLocks noGrp="1"/>
          </p:cNvSpPr>
          <p:nvPr>
            <p:ph type="subTitle" idx="2"/>
          </p:nvPr>
        </p:nvSpPr>
        <p:spPr>
          <a:xfrm>
            <a:off x="4964000" y="2664275"/>
            <a:ext cx="2652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4" name="Google Shape;514;p5"/>
          <p:cNvSpPr txBox="1">
            <a:spLocks noGrp="1"/>
          </p:cNvSpPr>
          <p:nvPr>
            <p:ph type="subTitle" idx="3"/>
          </p:nvPr>
        </p:nvSpPr>
        <p:spPr>
          <a:xfrm>
            <a:off x="1309075" y="3236975"/>
            <a:ext cx="2652300" cy="9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"/>
          <p:cNvSpPr txBox="1">
            <a:spLocks noGrp="1"/>
          </p:cNvSpPr>
          <p:nvPr>
            <p:ph type="subTitle" idx="4"/>
          </p:nvPr>
        </p:nvSpPr>
        <p:spPr>
          <a:xfrm>
            <a:off x="4964000" y="3236975"/>
            <a:ext cx="2652300" cy="9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7" name="Google Shape;517;p5"/>
          <p:cNvGrpSpPr/>
          <p:nvPr/>
        </p:nvGrpSpPr>
        <p:grpSpPr>
          <a:xfrm>
            <a:off x="380988" y="380993"/>
            <a:ext cx="916720" cy="248365"/>
            <a:chOff x="152388" y="4742743"/>
            <a:chExt cx="916720" cy="248365"/>
          </a:xfrm>
        </p:grpSpPr>
        <p:sp>
          <p:nvSpPr>
            <p:cNvPr id="518" name="Google Shape;518;p5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5"/>
          <p:cNvGrpSpPr/>
          <p:nvPr/>
        </p:nvGrpSpPr>
        <p:grpSpPr>
          <a:xfrm>
            <a:off x="228603" y="4112760"/>
            <a:ext cx="802152" cy="802152"/>
            <a:chOff x="7050800" y="3603825"/>
            <a:chExt cx="1050900" cy="1050900"/>
          </a:xfrm>
        </p:grpSpPr>
        <p:sp>
          <p:nvSpPr>
            <p:cNvPr id="529" name="Google Shape;529;p5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5"/>
          <p:cNvGrpSpPr/>
          <p:nvPr/>
        </p:nvGrpSpPr>
        <p:grpSpPr>
          <a:xfrm>
            <a:off x="7552900" y="-1260425"/>
            <a:ext cx="2608200" cy="2608200"/>
            <a:chOff x="2581400" y="136625"/>
            <a:chExt cx="2608200" cy="2608200"/>
          </a:xfrm>
        </p:grpSpPr>
        <p:sp>
          <p:nvSpPr>
            <p:cNvPr id="539" name="Google Shape;539;p5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6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622" name="Google Shape;622;p6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3" name="Google Shape;623;p6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4" name="Google Shape;624;p6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5" name="Google Shape;625;p6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8" name="Google Shape;628;p6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29" name="Google Shape;629;p6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2" name="Google Shape;632;p6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3" name="Google Shape;633;p6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4" name="Google Shape;634;p6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5" name="Google Shape;635;p6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6" name="Google Shape;636;p6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7" name="Google Shape;637;p6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8" name="Google Shape;638;p6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39" name="Google Shape;639;p6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0" name="Google Shape;640;p6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1" name="Google Shape;641;p6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2" name="Google Shape;642;p6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3" name="Google Shape;643;p6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4" name="Google Shape;644;p6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5" name="Google Shape;645;p6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6" name="Google Shape;646;p6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7" name="Google Shape;647;p6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8" name="Google Shape;648;p6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49" name="Google Shape;649;p6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50" name="Google Shape;650;p6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51" name="Google Shape;651;p6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52" name="Google Shape;652;p6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653" name="Google Shape;653;p6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654" name="Google Shape;6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5" name="Google Shape;655;p6"/>
          <p:cNvGrpSpPr/>
          <p:nvPr/>
        </p:nvGrpSpPr>
        <p:grpSpPr>
          <a:xfrm>
            <a:off x="-1888200" y="1331050"/>
            <a:ext cx="2608200" cy="2608200"/>
            <a:chOff x="2581400" y="136625"/>
            <a:chExt cx="2608200" cy="2608200"/>
          </a:xfrm>
        </p:grpSpPr>
        <p:sp>
          <p:nvSpPr>
            <p:cNvPr id="656" name="Google Shape;656;p6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6"/>
          <p:cNvSpPr/>
          <p:nvPr/>
        </p:nvSpPr>
        <p:spPr>
          <a:xfrm>
            <a:off x="583700" y="307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6"/>
          <p:cNvGrpSpPr/>
          <p:nvPr/>
        </p:nvGrpSpPr>
        <p:grpSpPr>
          <a:xfrm>
            <a:off x="8419900" y="4074375"/>
            <a:ext cx="571696" cy="916720"/>
            <a:chOff x="639950" y="244475"/>
            <a:chExt cx="571696" cy="916720"/>
          </a:xfrm>
        </p:grpSpPr>
        <p:sp>
          <p:nvSpPr>
            <p:cNvPr id="739" name="Google Shape;739;p6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7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761" name="Google Shape;761;p7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2" name="Google Shape;762;p7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3" name="Google Shape;763;p7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4" name="Google Shape;764;p7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5" name="Google Shape;765;p7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6" name="Google Shape;766;p7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7" name="Google Shape;767;p7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8" name="Google Shape;768;p7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69" name="Google Shape;769;p7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0" name="Google Shape;770;p7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1" name="Google Shape;771;p7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2" name="Google Shape;772;p7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3" name="Google Shape;773;p7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4" name="Google Shape;774;p7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5" name="Google Shape;775;p7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6" name="Google Shape;776;p7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7" name="Google Shape;777;p7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8" name="Google Shape;778;p7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79" name="Google Shape;779;p7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0" name="Google Shape;780;p7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1" name="Google Shape;781;p7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2" name="Google Shape;782;p7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3" name="Google Shape;783;p7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4" name="Google Shape;784;p7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5" name="Google Shape;785;p7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6" name="Google Shape;786;p7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7" name="Google Shape;787;p7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8" name="Google Shape;788;p7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89" name="Google Shape;789;p7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90" name="Google Shape;790;p7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91" name="Google Shape;791;p7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92" name="Google Shape;792;p7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793" name="Google Shape;793;p7"/>
          <p:cNvSpPr txBox="1">
            <a:spLocks noGrp="1"/>
          </p:cNvSpPr>
          <p:nvPr>
            <p:ph type="title"/>
          </p:nvPr>
        </p:nvSpPr>
        <p:spPr>
          <a:xfrm>
            <a:off x="720000" y="835281"/>
            <a:ext cx="3711000" cy="12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7"/>
          <p:cNvSpPr txBox="1">
            <a:spLocks noGrp="1"/>
          </p:cNvSpPr>
          <p:nvPr>
            <p:ph type="body" idx="1"/>
          </p:nvPr>
        </p:nvSpPr>
        <p:spPr>
          <a:xfrm>
            <a:off x="720000" y="2265343"/>
            <a:ext cx="40917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7"/>
          <p:cNvSpPr/>
          <p:nvPr/>
        </p:nvSpPr>
        <p:spPr>
          <a:xfrm>
            <a:off x="316250" y="307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8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798" name="Google Shape;798;p8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799" name="Google Shape;799;p8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0" name="Google Shape;800;p8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1" name="Google Shape;801;p8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2" name="Google Shape;802;p8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3" name="Google Shape;803;p8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4" name="Google Shape;804;p8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5" name="Google Shape;805;p8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6" name="Google Shape;806;p8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7" name="Google Shape;807;p8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8" name="Google Shape;808;p8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09" name="Google Shape;809;p8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0" name="Google Shape;810;p8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1" name="Google Shape;811;p8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2" name="Google Shape;812;p8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3" name="Google Shape;813;p8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4" name="Google Shape;814;p8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5" name="Google Shape;815;p8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6" name="Google Shape;816;p8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7" name="Google Shape;817;p8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8" name="Google Shape;818;p8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19" name="Google Shape;819;p8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0" name="Google Shape;820;p8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1" name="Google Shape;821;p8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2" name="Google Shape;822;p8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3" name="Google Shape;823;p8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4" name="Google Shape;824;p8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5" name="Google Shape;825;p8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6" name="Google Shape;826;p8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7" name="Google Shape;827;p8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8" name="Google Shape;828;p8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29" name="Google Shape;829;p8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830" name="Google Shape;830;p8"/>
          <p:cNvSpPr txBox="1">
            <a:spLocks noGrp="1"/>
          </p:cNvSpPr>
          <p:nvPr>
            <p:ph type="title"/>
          </p:nvPr>
        </p:nvSpPr>
        <p:spPr>
          <a:xfrm>
            <a:off x="1388100" y="943050"/>
            <a:ext cx="6367800" cy="3257400"/>
          </a:xfrm>
          <a:prstGeom prst="rect">
            <a:avLst/>
          </a:prstGeom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31" name="Google Shape;831;p8"/>
          <p:cNvSpPr/>
          <p:nvPr/>
        </p:nvSpPr>
        <p:spPr>
          <a:xfrm>
            <a:off x="7106900" y="-606425"/>
            <a:ext cx="2604300" cy="260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8"/>
          <p:cNvSpPr/>
          <p:nvPr/>
        </p:nvSpPr>
        <p:spPr>
          <a:xfrm>
            <a:off x="7852842" y="139517"/>
            <a:ext cx="1112400" cy="1112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"/>
          <p:cNvSpPr/>
          <p:nvPr/>
        </p:nvSpPr>
        <p:spPr>
          <a:xfrm>
            <a:off x="583700" y="379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8"/>
          <p:cNvGrpSpPr/>
          <p:nvPr/>
        </p:nvGrpSpPr>
        <p:grpSpPr>
          <a:xfrm>
            <a:off x="228603" y="4112760"/>
            <a:ext cx="802152" cy="802152"/>
            <a:chOff x="7050800" y="3603825"/>
            <a:chExt cx="1050900" cy="1050900"/>
          </a:xfrm>
        </p:grpSpPr>
        <p:sp>
          <p:nvSpPr>
            <p:cNvPr id="835" name="Google Shape;835;p8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9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846" name="Google Shape;846;p9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47" name="Google Shape;847;p9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48" name="Google Shape;848;p9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49" name="Google Shape;849;p9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0" name="Google Shape;850;p9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1" name="Google Shape;851;p9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2" name="Google Shape;852;p9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3" name="Google Shape;853;p9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4" name="Google Shape;854;p9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5" name="Google Shape;855;p9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6" name="Google Shape;856;p9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7" name="Google Shape;857;p9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8" name="Google Shape;858;p9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59" name="Google Shape;859;p9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0" name="Google Shape;860;p9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1" name="Google Shape;861;p9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2" name="Google Shape;862;p9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3" name="Google Shape;863;p9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4" name="Google Shape;864;p9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5" name="Google Shape;865;p9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6" name="Google Shape;866;p9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7" name="Google Shape;867;p9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8" name="Google Shape;868;p9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69" name="Google Shape;869;p9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0" name="Google Shape;870;p9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1" name="Google Shape;871;p9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2" name="Google Shape;872;p9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3" name="Google Shape;873;p9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4" name="Google Shape;874;p9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5" name="Google Shape;875;p9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6" name="Google Shape;876;p9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877" name="Google Shape;877;p9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878" name="Google Shape;878;p9"/>
          <p:cNvSpPr/>
          <p:nvPr/>
        </p:nvSpPr>
        <p:spPr>
          <a:xfrm>
            <a:off x="7981100" y="3939050"/>
            <a:ext cx="1017900" cy="10179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9"/>
          <p:cNvSpPr/>
          <p:nvPr/>
        </p:nvSpPr>
        <p:spPr>
          <a:xfrm>
            <a:off x="3370075" y="307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9"/>
          <p:cNvGrpSpPr/>
          <p:nvPr/>
        </p:nvGrpSpPr>
        <p:grpSpPr>
          <a:xfrm>
            <a:off x="6963100" y="-1414425"/>
            <a:ext cx="2608200" cy="2608200"/>
            <a:chOff x="2581400" y="136625"/>
            <a:chExt cx="2608200" cy="2608200"/>
          </a:xfrm>
        </p:grpSpPr>
        <p:sp>
          <p:nvSpPr>
            <p:cNvPr id="881" name="Google Shape;881;p9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9"/>
          <p:cNvSpPr txBox="1">
            <a:spLocks noGrp="1"/>
          </p:cNvSpPr>
          <p:nvPr>
            <p:ph type="title"/>
          </p:nvPr>
        </p:nvSpPr>
        <p:spPr>
          <a:xfrm>
            <a:off x="3841250" y="1457532"/>
            <a:ext cx="45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3" name="Google Shape;963;p9"/>
          <p:cNvSpPr txBox="1">
            <a:spLocks noGrp="1"/>
          </p:cNvSpPr>
          <p:nvPr>
            <p:ph type="subTitle" idx="1"/>
          </p:nvPr>
        </p:nvSpPr>
        <p:spPr>
          <a:xfrm>
            <a:off x="3841250" y="2461275"/>
            <a:ext cx="45876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"/>
          <p:cNvSpPr/>
          <p:nvPr/>
        </p:nvSpPr>
        <p:spPr>
          <a:xfrm>
            <a:off x="225500" y="237175"/>
            <a:ext cx="8692800" cy="4669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0"/>
          <p:cNvSpPr txBox="1">
            <a:spLocks noGrp="1"/>
          </p:cNvSpPr>
          <p:nvPr>
            <p:ph type="title"/>
          </p:nvPr>
        </p:nvSpPr>
        <p:spPr>
          <a:xfrm>
            <a:off x="720000" y="696575"/>
            <a:ext cx="55275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67" name="Google Shape;967;p10"/>
          <p:cNvGrpSpPr/>
          <p:nvPr/>
        </p:nvGrpSpPr>
        <p:grpSpPr>
          <a:xfrm>
            <a:off x="606500" y="3703888"/>
            <a:ext cx="571696" cy="916720"/>
            <a:chOff x="639950" y="244475"/>
            <a:chExt cx="571696" cy="916720"/>
          </a:xfrm>
        </p:grpSpPr>
        <p:sp>
          <p:nvSpPr>
            <p:cNvPr id="968" name="Google Shape;968;p10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0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0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0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0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0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0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0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0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0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s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34"/>
          <p:cNvSpPr txBox="1">
            <a:spLocks noGrp="1"/>
          </p:cNvSpPr>
          <p:nvPr>
            <p:ph type="ctrTitle"/>
          </p:nvPr>
        </p:nvSpPr>
        <p:spPr>
          <a:xfrm>
            <a:off x="987750" y="1681525"/>
            <a:ext cx="7168500" cy="15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highlight>
                  <a:schemeClr val="dk2"/>
                </a:highlight>
              </a:rPr>
              <a:t>CEM,IEE,MIS</a:t>
            </a:r>
            <a:br>
              <a:rPr lang="en-IN" dirty="0">
                <a:solidFill>
                  <a:schemeClr val="lt2"/>
                </a:solidFill>
                <a:highlight>
                  <a:schemeClr val="dk2"/>
                </a:highlight>
              </a:rPr>
            </a:br>
            <a:r>
              <a:rPr lang="en-IN" sz="6000" dirty="0">
                <a:solidFill>
                  <a:schemeClr val="lt2"/>
                </a:solidFill>
                <a:highlight>
                  <a:schemeClr val="dk2"/>
                </a:highlight>
              </a:rPr>
              <a:t>TERM-PROJECT</a:t>
            </a:r>
            <a:endParaRPr lang="en-IN" sz="6000" dirty="0">
              <a:solidFill>
                <a:schemeClr val="dk2"/>
              </a:solidFill>
            </a:endParaRPr>
          </a:p>
        </p:txBody>
      </p:sp>
      <p:sp>
        <p:nvSpPr>
          <p:cNvPr id="2962" name="Google Shape;2962;p34"/>
          <p:cNvSpPr txBox="1">
            <a:spLocks noGrp="1"/>
          </p:cNvSpPr>
          <p:nvPr>
            <p:ph type="subTitle" idx="1"/>
          </p:nvPr>
        </p:nvSpPr>
        <p:spPr>
          <a:xfrm>
            <a:off x="2392500" y="34975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BATCH-A TEAM-11</a:t>
            </a:r>
            <a:endParaRPr dirty="0"/>
          </a:p>
        </p:txBody>
      </p:sp>
      <p:sp>
        <p:nvSpPr>
          <p:cNvPr id="2963" name="Google Shape;2963;p34"/>
          <p:cNvSpPr/>
          <p:nvPr/>
        </p:nvSpPr>
        <p:spPr>
          <a:xfrm>
            <a:off x="2129700" y="1116325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7B59960F-58C1-4EB1-B1CC-8112E223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37"/>
            <a:ext cx="7702550" cy="573088"/>
          </a:xfrm>
        </p:spPr>
        <p:txBody>
          <a:bodyPr/>
          <a:lstStyle/>
          <a:p>
            <a:r>
              <a:rPr lang="en-US" sz="1800" dirty="0"/>
              <a:t>Solving Matrix using MATLAB Code</a:t>
            </a:r>
            <a:br>
              <a:rPr lang="en-US" sz="1800" dirty="0"/>
            </a:br>
            <a:r>
              <a:rPr lang="en-US" sz="1800" dirty="0"/>
              <a:t>METHOD-2 : USING RREF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4F5F87-EFFB-48D2-9AFE-D969E40A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5" y="574625"/>
            <a:ext cx="7225582" cy="44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800" y="1046974"/>
            <a:ext cx="1778400" cy="506113"/>
          </a:xfrm>
        </p:spPr>
        <p:txBody>
          <a:bodyPr/>
          <a:lstStyle/>
          <a:p>
            <a:pPr marL="152400" indent="0" algn="ctr">
              <a:buNone/>
            </a:pPr>
            <a:r>
              <a:rPr lang="en-US" dirty="0"/>
              <a:t>At Point F: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3025"/>
            <a:ext cx="7704000" cy="572700"/>
          </a:xfrm>
        </p:spPr>
        <p:txBody>
          <a:bodyPr/>
          <a:lstStyle/>
          <a:p>
            <a:r>
              <a:rPr lang="en-US" sz="2000" dirty="0"/>
              <a:t>Creating FBD of each remaining point to get linear equations for other member forces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F422-8420-43AA-A8E8-7C711468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1" y="1475236"/>
            <a:ext cx="3455999" cy="3307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5F1A1-2909-4494-A80F-DEF9EF9C7C2F}"/>
              </a:ext>
            </a:extLst>
          </p:cNvPr>
          <p:cNvSpPr txBox="1"/>
          <p:nvPr/>
        </p:nvSpPr>
        <p:spPr>
          <a:xfrm>
            <a:off x="5875200" y="1041887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tkinson Hyperlegible"/>
              </a:rPr>
              <a:t>At Point J: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80B2B-1B09-4CBA-8F30-290B1F1F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99" y="1900036"/>
            <a:ext cx="4500122" cy="20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5600" y="1119776"/>
            <a:ext cx="1296000" cy="460325"/>
          </a:xfrm>
        </p:spPr>
        <p:txBody>
          <a:bodyPr/>
          <a:lstStyle/>
          <a:p>
            <a:pPr marL="152400" indent="0" algn="ctr">
              <a:buNone/>
            </a:pPr>
            <a:r>
              <a:rPr lang="en-US" dirty="0"/>
              <a:t>At Point H: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6837"/>
            <a:ext cx="7704000" cy="572700"/>
          </a:xfrm>
        </p:spPr>
        <p:txBody>
          <a:bodyPr/>
          <a:lstStyle/>
          <a:p>
            <a:r>
              <a:rPr lang="en-US" sz="2000" dirty="0"/>
              <a:t>Creating FBD of each remaining point to get linear equations for other member forces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977CA-B586-44DB-BE28-A0218DDE6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1" y="1580101"/>
            <a:ext cx="4453649" cy="252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A5EE0-81ED-4ACB-BF2A-4C610F233660}"/>
              </a:ext>
            </a:extLst>
          </p:cNvPr>
          <p:cNvSpPr txBox="1"/>
          <p:nvPr/>
        </p:nvSpPr>
        <p:spPr>
          <a:xfrm>
            <a:off x="6098400" y="119604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tkinson Hyperlegible"/>
              </a:rPr>
              <a:t>At Point 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745D1-6BA2-42D5-B56F-C384A177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68" y="1682752"/>
            <a:ext cx="3866996" cy="22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6400" y="1044975"/>
            <a:ext cx="1324800" cy="311562"/>
          </a:xfrm>
        </p:spPr>
        <p:txBody>
          <a:bodyPr/>
          <a:lstStyle/>
          <a:p>
            <a:pPr marL="152400" indent="0" algn="ctr">
              <a:buNone/>
            </a:pPr>
            <a:r>
              <a:rPr lang="en-US" dirty="0"/>
              <a:t>At Point K: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9B38AD4-3938-4C3D-8D5F-E181E067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0" y="98900"/>
            <a:ext cx="7702550" cy="573088"/>
          </a:xfrm>
        </p:spPr>
        <p:txBody>
          <a:bodyPr/>
          <a:lstStyle/>
          <a:p>
            <a:r>
              <a:rPr lang="en-US" sz="2000" dirty="0"/>
              <a:t>Creating FBD of each remaining point to get linear equations for other member forces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875B9-CA56-4210-B11A-53CF6A2C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7" y="1818524"/>
            <a:ext cx="3788355" cy="1957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6FC03-D8A3-43F5-9F3E-CA5DEE31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37" y="1428982"/>
            <a:ext cx="4314204" cy="273632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286BE0-218D-41E2-961F-43513849AB5F}"/>
              </a:ext>
            </a:extLst>
          </p:cNvPr>
          <p:cNvSpPr txBox="1">
            <a:spLocks/>
          </p:cNvSpPr>
          <p:nvPr/>
        </p:nvSpPr>
        <p:spPr>
          <a:xfrm>
            <a:off x="5775600" y="978194"/>
            <a:ext cx="1324800" cy="31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tkinson Hyperlegible"/>
              <a:buAutoNum type="arabicPeriod"/>
              <a:defRPr sz="12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pPr marL="152400" indent="0" algn="ctr">
              <a:buFont typeface="Atkinson Hyperlegible"/>
              <a:buNone/>
            </a:pPr>
            <a:r>
              <a:rPr lang="en-US" dirty="0"/>
              <a:t>At Point G: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1C6F4-A4C2-4E75-9492-945ADA0F8791}"/>
              </a:ext>
            </a:extLst>
          </p:cNvPr>
          <p:cNvSpPr txBox="1"/>
          <p:nvPr/>
        </p:nvSpPr>
        <p:spPr>
          <a:xfrm>
            <a:off x="2291305" y="4396460"/>
            <a:ext cx="415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Atkinson Hyperlegible"/>
              </a:rPr>
              <a:t>We now have linear equation for all the points.</a:t>
            </a:r>
            <a:br>
              <a:rPr lang="en-IN" sz="1200" dirty="0">
                <a:latin typeface="Atkinson Hyperlegible"/>
              </a:rPr>
            </a:br>
            <a:r>
              <a:rPr lang="en-IN" sz="1200" dirty="0">
                <a:latin typeface="Atkinson Hyperlegible"/>
              </a:rPr>
              <a:t>We have total of 12 Equations </a:t>
            </a:r>
          </a:p>
        </p:txBody>
      </p:sp>
    </p:spTree>
    <p:extLst>
      <p:ext uri="{BB962C8B-B14F-4D97-AF65-F5344CB8AC3E}">
        <p14:creationId xmlns:p14="http://schemas.microsoft.com/office/powerpoint/2010/main" val="392851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661A9E5-6657-4150-808A-9806E292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0" y="55700"/>
            <a:ext cx="7702550" cy="573088"/>
          </a:xfrm>
        </p:spPr>
        <p:txBody>
          <a:bodyPr/>
          <a:lstStyle/>
          <a:p>
            <a:r>
              <a:rPr lang="en-US" sz="2000" dirty="0"/>
              <a:t>Creating Matrix from 12 Linear Eq</a:t>
            </a:r>
            <a:r>
              <a:rPr lang="en-US" sz="2000" baseline="30000" dirty="0"/>
              <a:t>n</a:t>
            </a:r>
            <a:r>
              <a:rPr lang="en-US" sz="2000" dirty="0"/>
              <a:t> to get member forces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0F068-9361-4296-932E-0EEFCF5D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00" y="1750217"/>
            <a:ext cx="491640" cy="1719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E127F-35F3-47E2-B484-A124D390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241" y="1750219"/>
            <a:ext cx="1178760" cy="1719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EF4B-8511-4501-824D-9F41CADAC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0217"/>
            <a:ext cx="7473599" cy="17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8E48D3C-24B4-4B3A-A3B7-6D7B7134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70100"/>
            <a:ext cx="7702550" cy="573088"/>
          </a:xfrm>
        </p:spPr>
        <p:txBody>
          <a:bodyPr/>
          <a:lstStyle/>
          <a:p>
            <a:r>
              <a:rPr lang="en-US" sz="1800" dirty="0"/>
              <a:t>Solving Matrix using MATLAB Code</a:t>
            </a:r>
            <a:br>
              <a:rPr lang="en-US" sz="1800" dirty="0"/>
            </a:br>
            <a:r>
              <a:rPr lang="en-US" sz="1800" dirty="0"/>
              <a:t>METHOD-1 : USING BACKSLASH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FC25-C072-4D43-A0F0-BCED971A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188"/>
            <a:ext cx="9144000" cy="42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1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00" y="73371"/>
            <a:ext cx="7704000" cy="487675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792F1-F2B4-4E34-BB7B-B41044B5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5" y="644644"/>
            <a:ext cx="8735290" cy="385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8E909-096D-42A7-AB40-0901428FC428}"/>
              </a:ext>
            </a:extLst>
          </p:cNvPr>
          <p:cNvSpPr txBox="1"/>
          <p:nvPr/>
        </p:nvSpPr>
        <p:spPr>
          <a:xfrm>
            <a:off x="1310400" y="4629600"/>
            <a:ext cx="6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Value of all the member forces for different values of P(external load)</a:t>
            </a:r>
          </a:p>
        </p:txBody>
      </p:sp>
    </p:spTree>
    <p:extLst>
      <p:ext uri="{BB962C8B-B14F-4D97-AF65-F5344CB8AC3E}">
        <p14:creationId xmlns:p14="http://schemas.microsoft.com/office/powerpoint/2010/main" val="348502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C2CE7D5-DE4C-4704-8D4E-5E97295F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37"/>
            <a:ext cx="7702550" cy="573088"/>
          </a:xfrm>
        </p:spPr>
        <p:txBody>
          <a:bodyPr/>
          <a:lstStyle/>
          <a:p>
            <a:r>
              <a:rPr lang="en-US" sz="1800" dirty="0"/>
              <a:t>Solving Matrix using MATLAB Code</a:t>
            </a:r>
            <a:br>
              <a:rPr lang="en-US" sz="1800" dirty="0"/>
            </a:br>
            <a:r>
              <a:rPr lang="en-US" sz="1800" dirty="0"/>
              <a:t>METHOD-2 : USING PSEUDOINVERSE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02F9D-1220-4C68-A67B-CB515797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5" y="574625"/>
            <a:ext cx="8125590" cy="45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AA48D77-A853-462B-AE25-CAF00104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37"/>
            <a:ext cx="7702550" cy="473663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FC24D-8FE8-4AAC-BAAE-B5F2CE9E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0" y="601208"/>
            <a:ext cx="8823600" cy="4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7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476"/>
            <a:ext cx="7704000" cy="572700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470D1-37CE-47AC-8D06-2C0FF993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211"/>
            <a:ext cx="9144000" cy="670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AB721-0274-4E1C-A1A0-7E92DEEE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1142"/>
            <a:ext cx="9144000" cy="83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733D0-31A6-4FDC-8868-BE9FBCD2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3653"/>
            <a:ext cx="9144000" cy="140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914B3-8D01-4255-AB5D-19201E8C9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32289"/>
            <a:ext cx="9144000" cy="16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36"/>
          <p:cNvSpPr/>
          <p:nvPr/>
        </p:nvSpPr>
        <p:spPr>
          <a:xfrm>
            <a:off x="4833150" y="3313713"/>
            <a:ext cx="753000" cy="7530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6"/>
          <p:cNvSpPr/>
          <p:nvPr/>
        </p:nvSpPr>
        <p:spPr>
          <a:xfrm>
            <a:off x="4833150" y="1622900"/>
            <a:ext cx="753000" cy="7530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6"/>
          <p:cNvSpPr/>
          <p:nvPr/>
        </p:nvSpPr>
        <p:spPr>
          <a:xfrm>
            <a:off x="1155250" y="3313713"/>
            <a:ext cx="753000" cy="7530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6"/>
          <p:cNvSpPr/>
          <p:nvPr/>
        </p:nvSpPr>
        <p:spPr>
          <a:xfrm>
            <a:off x="1155300" y="1622900"/>
            <a:ext cx="753000" cy="7530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6"/>
          <p:cNvSpPr txBox="1">
            <a:spLocks noGrp="1"/>
          </p:cNvSpPr>
          <p:nvPr>
            <p:ph type="title"/>
          </p:nvPr>
        </p:nvSpPr>
        <p:spPr>
          <a:xfrm>
            <a:off x="2169400" y="1463520"/>
            <a:ext cx="27434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Vikhyat Bansal</a:t>
            </a:r>
          </a:p>
        </p:txBody>
      </p:sp>
      <p:sp>
        <p:nvSpPr>
          <p:cNvPr id="2980" name="Google Shape;2980;p36"/>
          <p:cNvSpPr txBox="1">
            <a:spLocks noGrp="1"/>
          </p:cNvSpPr>
          <p:nvPr>
            <p:ph type="subTitle" idx="1"/>
          </p:nvPr>
        </p:nvSpPr>
        <p:spPr>
          <a:xfrm>
            <a:off x="2169400" y="199122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[CB.EN.U4AIE21076]</a:t>
            </a:r>
          </a:p>
        </p:txBody>
      </p:sp>
      <p:sp>
        <p:nvSpPr>
          <p:cNvPr id="2981" name="Google Shape;2981;p36"/>
          <p:cNvSpPr txBox="1">
            <a:spLocks noGrp="1"/>
          </p:cNvSpPr>
          <p:nvPr>
            <p:ph type="title" idx="3"/>
          </p:nvPr>
        </p:nvSpPr>
        <p:spPr>
          <a:xfrm>
            <a:off x="2169400" y="316681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Yarram Sri Sathwik Reddy</a:t>
            </a:r>
          </a:p>
        </p:txBody>
      </p:sp>
      <p:sp>
        <p:nvSpPr>
          <p:cNvPr id="2983" name="Google Shape;2983;p36"/>
          <p:cNvSpPr txBox="1">
            <a:spLocks noGrp="1"/>
          </p:cNvSpPr>
          <p:nvPr>
            <p:ph type="subTitle" idx="5"/>
          </p:nvPr>
        </p:nvSpPr>
        <p:spPr>
          <a:xfrm>
            <a:off x="2169400" y="369451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[CB.EN.U4AIE21077]</a:t>
            </a:r>
            <a:endParaRPr/>
          </a:p>
        </p:txBody>
      </p:sp>
      <p:sp>
        <p:nvSpPr>
          <p:cNvPr id="2984" name="Google Shape;2984;p36"/>
          <p:cNvSpPr txBox="1">
            <a:spLocks noGrp="1"/>
          </p:cNvSpPr>
          <p:nvPr>
            <p:ph type="title" idx="6"/>
          </p:nvPr>
        </p:nvSpPr>
        <p:spPr>
          <a:xfrm>
            <a:off x="5728687" y="1463513"/>
            <a:ext cx="33500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 err="1"/>
              <a:t>Marreddy</a:t>
            </a:r>
            <a:r>
              <a:rPr lang="en" sz="2000" dirty="0"/>
              <a:t> Mohit Sasank Reddy</a:t>
            </a:r>
          </a:p>
        </p:txBody>
      </p:sp>
      <p:sp>
        <p:nvSpPr>
          <p:cNvPr id="2986" name="Google Shape;2986;p36"/>
          <p:cNvSpPr txBox="1">
            <a:spLocks noGrp="1"/>
          </p:cNvSpPr>
          <p:nvPr>
            <p:ph type="subTitle" idx="8"/>
          </p:nvPr>
        </p:nvSpPr>
        <p:spPr>
          <a:xfrm>
            <a:off x="5847300" y="19912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[CB.EN.U4AIE21031]</a:t>
            </a:r>
          </a:p>
        </p:txBody>
      </p:sp>
      <p:sp>
        <p:nvSpPr>
          <p:cNvPr id="2987" name="Google Shape;2987;p36"/>
          <p:cNvSpPr txBox="1">
            <a:spLocks noGrp="1"/>
          </p:cNvSpPr>
          <p:nvPr>
            <p:ph type="title" idx="9"/>
          </p:nvPr>
        </p:nvSpPr>
        <p:spPr>
          <a:xfrm>
            <a:off x="5847300" y="32325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Vignesh</a:t>
            </a:r>
          </a:p>
        </p:txBody>
      </p:sp>
      <p:sp>
        <p:nvSpPr>
          <p:cNvPr id="2989" name="Google Shape;2989;p36"/>
          <p:cNvSpPr txBox="1">
            <a:spLocks noGrp="1"/>
          </p:cNvSpPr>
          <p:nvPr>
            <p:ph type="subTitle" idx="14"/>
          </p:nvPr>
        </p:nvSpPr>
        <p:spPr>
          <a:xfrm>
            <a:off x="5899852" y="3694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[CB.EN.U4AIE21075]</a:t>
            </a:r>
            <a:endParaRPr lang="en-US"/>
          </a:p>
        </p:txBody>
      </p:sp>
      <p:sp>
        <p:nvSpPr>
          <p:cNvPr id="2990" name="Google Shape;2990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highlight>
                  <a:schemeClr val="dk2"/>
                </a:highlight>
              </a:rPr>
              <a:t>TEAM MEMBERS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205CFD79-F06B-4E58-8163-A8290AC8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537"/>
            <a:ext cx="7702550" cy="573088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12B456-9E60-44CE-BEF5-9471900D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625"/>
            <a:ext cx="9144000" cy="45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D388B31-3F70-4FCD-A336-074FD997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537"/>
            <a:ext cx="7702550" cy="573088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F423B-7ACC-44F5-833F-7F311039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393"/>
            <a:ext cx="9144000" cy="41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D388B31-3F70-4FCD-A336-074FD997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537"/>
            <a:ext cx="7702550" cy="573088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27DBE-D282-444B-B6FF-A4795925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362"/>
            <a:ext cx="9144000" cy="41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7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D388B31-3F70-4FCD-A336-074FD997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537"/>
            <a:ext cx="7702550" cy="573088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6BBE3-FEDA-4F2A-9DE0-BEF194FE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623"/>
            <a:ext cx="9144000" cy="40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D388B31-3F70-4FCD-A336-074FD997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1537"/>
            <a:ext cx="7702550" cy="573088"/>
          </a:xfrm>
        </p:spPr>
        <p:txBody>
          <a:bodyPr/>
          <a:lstStyle/>
          <a:p>
            <a:r>
              <a:rPr lang="en-US" sz="2000" dirty="0"/>
              <a:t>Value of Each member force for value of P varying from 10kN to 100kN with step size of 5kN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81625-4A2F-4757-BF82-C23C6CFA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542"/>
            <a:ext cx="9144000" cy="39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38"/>
          <p:cNvSpPr/>
          <p:nvPr/>
        </p:nvSpPr>
        <p:spPr>
          <a:xfrm>
            <a:off x="7158892" y="102589"/>
            <a:ext cx="1398600" cy="1398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8"/>
          <p:cNvSpPr txBox="1">
            <a:spLocks noGrp="1"/>
          </p:cNvSpPr>
          <p:nvPr>
            <p:ph type="title" idx="2"/>
          </p:nvPr>
        </p:nvSpPr>
        <p:spPr>
          <a:xfrm>
            <a:off x="6282742" y="459304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F7B5C-C97D-4D9E-BA6D-08CB6AF91652}"/>
              </a:ext>
            </a:extLst>
          </p:cNvPr>
          <p:cNvSpPr txBox="1"/>
          <p:nvPr/>
        </p:nvSpPr>
        <p:spPr>
          <a:xfrm>
            <a:off x="2516554" y="273674"/>
            <a:ext cx="4822092" cy="2313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MATLAB code to mimic the operating </a:t>
            </a:r>
          </a:p>
          <a:p>
            <a:r>
              <a:rPr lang="en-US" dirty="0"/>
              <a:t>concept of the OPAMP-based system given </a:t>
            </a:r>
          </a:p>
          <a:p>
            <a:r>
              <a:rPr lang="en-US" dirty="0"/>
              <a:t>below. </a:t>
            </a:r>
          </a:p>
          <a:p>
            <a:r>
              <a:rPr lang="en-US" dirty="0"/>
              <a:t>• MATLAB codes should estimate the </a:t>
            </a:r>
          </a:p>
          <a:p>
            <a:r>
              <a:rPr lang="en-US" dirty="0"/>
              <a:t>instantaneous voltage values at all the </a:t>
            </a:r>
          </a:p>
          <a:p>
            <a:r>
              <a:rPr lang="en-US" dirty="0"/>
              <a:t>stages.</a:t>
            </a:r>
          </a:p>
          <a:p>
            <a:r>
              <a:rPr lang="en-US" dirty="0"/>
              <a:t>• If the final output is applied to an </a:t>
            </a:r>
          </a:p>
          <a:p>
            <a:r>
              <a:rPr lang="en-US" dirty="0"/>
              <a:t>inductor, demonstrate the variation in </a:t>
            </a:r>
          </a:p>
          <a:p>
            <a:r>
              <a:rPr lang="en-US" dirty="0"/>
              <a:t>the energy stored in it. Choose a suitable</a:t>
            </a:r>
          </a:p>
          <a:p>
            <a:r>
              <a:rPr lang="en-US" dirty="0"/>
              <a:t>numerical approach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9B4F5-2A1A-4E93-A929-50699338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56069" r="47180" b="15213"/>
          <a:stretch/>
        </p:blipFill>
        <p:spPr>
          <a:xfrm>
            <a:off x="2758831" y="2587026"/>
            <a:ext cx="4626758" cy="22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837BE-C891-4F4A-A498-5F2A8CEC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3" y="1624382"/>
            <a:ext cx="2749579" cy="1897102"/>
          </a:xfrm>
          <a:prstGeom prst="rect">
            <a:avLst/>
          </a:prstGeom>
        </p:spPr>
      </p:pic>
      <p:pic>
        <p:nvPicPr>
          <p:cNvPr id="2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0F73BB5-4897-414A-BE6B-6BB06F60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27" y="1459746"/>
            <a:ext cx="4486759" cy="22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6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8CDC82-7498-48D5-85E7-313C10D4C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4" t="29326" r="4189" b="8983"/>
          <a:stretch/>
        </p:blipFill>
        <p:spPr>
          <a:xfrm>
            <a:off x="499039" y="1190228"/>
            <a:ext cx="3196493" cy="3173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3E61B-8E6F-4161-A842-190AB8D0321F}"/>
              </a:ext>
            </a:extLst>
          </p:cNvPr>
          <p:cNvSpPr txBox="1"/>
          <p:nvPr/>
        </p:nvSpPr>
        <p:spPr>
          <a:xfrm>
            <a:off x="928009" y="792085"/>
            <a:ext cx="220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Inverting Amplifier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5AB5-2F22-4D13-9E77-128CC138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98" y="1501808"/>
            <a:ext cx="4102964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9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5" y="123146"/>
            <a:ext cx="7704000" cy="572700"/>
          </a:xfrm>
        </p:spPr>
        <p:txBody>
          <a:bodyPr/>
          <a:lstStyle/>
          <a:p>
            <a:r>
              <a:rPr lang="en-US"/>
              <a:t>MATLAB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DFE5B-E72D-4CE4-B9F1-9DDF1D40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88" y="695846"/>
            <a:ext cx="5818057" cy="3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6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76" y="-1665"/>
            <a:ext cx="7704000" cy="572700"/>
          </a:xfrm>
        </p:spPr>
        <p:txBody>
          <a:bodyPr/>
          <a:lstStyle/>
          <a:p>
            <a:r>
              <a:rPr lang="en-US"/>
              <a:t>OUTPUT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143683-E0AE-4A24-8B34-CA492C0D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5" y="506139"/>
            <a:ext cx="7689630" cy="43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1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38"/>
          <p:cNvSpPr/>
          <p:nvPr/>
        </p:nvSpPr>
        <p:spPr>
          <a:xfrm>
            <a:off x="7183257" y="155251"/>
            <a:ext cx="1398600" cy="1398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8"/>
          <p:cNvSpPr txBox="1">
            <a:spLocks noGrp="1"/>
          </p:cNvSpPr>
          <p:nvPr>
            <p:ph type="title" idx="2"/>
          </p:nvPr>
        </p:nvSpPr>
        <p:spPr>
          <a:xfrm>
            <a:off x="6307107" y="47493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CB1E1-413C-412F-807F-67F60A40045B}"/>
              </a:ext>
            </a:extLst>
          </p:cNvPr>
          <p:cNvSpPr txBox="1"/>
          <p:nvPr/>
        </p:nvSpPr>
        <p:spPr>
          <a:xfrm>
            <a:off x="2417298" y="839681"/>
            <a:ext cx="5018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a computer program to solve the system of linear equations to determine the value of the member forces for the truss shown in the figure for different values of P ranging from 10 kN to 100 kN with an increment of 5 kN.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F48CD-9765-4262-8722-AB7653629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7" t="41330" r="22820" b="31168"/>
          <a:stretch/>
        </p:blipFill>
        <p:spPr>
          <a:xfrm>
            <a:off x="1868373" y="2229979"/>
            <a:ext cx="5864688" cy="22394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AD7A5-E300-45A1-8909-F8F8347A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4" y="379308"/>
            <a:ext cx="2469094" cy="432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2CCB6-5DAE-40CD-9CB0-7E442E7D4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75" t="28869" r="3846" b="41197"/>
          <a:stretch/>
        </p:blipFill>
        <p:spPr>
          <a:xfrm>
            <a:off x="870967" y="2858342"/>
            <a:ext cx="4017176" cy="208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0AC67-3C43-424C-951B-F552C21CF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4" t="45299" r="30599" b="10237"/>
          <a:stretch/>
        </p:blipFill>
        <p:spPr>
          <a:xfrm>
            <a:off x="360953" y="705936"/>
            <a:ext cx="3821724" cy="20825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56B2E4-F8BF-4158-8574-D2F048D0D2B6}"/>
              </a:ext>
            </a:extLst>
          </p:cNvPr>
          <p:cNvCxnSpPr/>
          <p:nvPr/>
        </p:nvCxnSpPr>
        <p:spPr>
          <a:xfrm>
            <a:off x="2750602" y="1597682"/>
            <a:ext cx="257907" cy="531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A45968-5324-49A8-ADBF-C2B1828C00DA}"/>
              </a:ext>
            </a:extLst>
          </p:cNvPr>
          <p:cNvSpPr txBox="1"/>
          <p:nvPr/>
        </p:nvSpPr>
        <p:spPr>
          <a:xfrm>
            <a:off x="1751068" y="1923274"/>
            <a:ext cx="734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Gain</a:t>
            </a:r>
            <a:endParaRPr lang="en-IN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C3640-1FE8-41F5-9F4C-F08F7DEF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143" y="1410905"/>
            <a:ext cx="3438442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12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4737425-2119-44EB-9537-5FC2E435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5" y="123146"/>
            <a:ext cx="7704000" cy="572700"/>
          </a:xfrm>
        </p:spPr>
        <p:txBody>
          <a:bodyPr/>
          <a:lstStyle/>
          <a:p>
            <a:r>
              <a:rPr lang="en-US"/>
              <a:t>MATLAB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5FFCE-D1C6-4724-B31F-C69DA3CC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808" y="695846"/>
            <a:ext cx="4437992" cy="39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74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5B4D7-47E0-4C26-BF9C-FF72A32D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73" y="980556"/>
            <a:ext cx="5700254" cy="3182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C5710-1450-4A1B-8E99-952A80332B0F}"/>
              </a:ext>
            </a:extLst>
          </p:cNvPr>
          <p:cNvSpPr txBox="1"/>
          <p:nvPr/>
        </p:nvSpPr>
        <p:spPr>
          <a:xfrm>
            <a:off x="3633952" y="357980"/>
            <a:ext cx="215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2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36543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9CAB9-BA6A-418F-B65E-A1D647FE2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4" t="42697" r="47607" b="11871"/>
          <a:stretch/>
        </p:blipFill>
        <p:spPr>
          <a:xfrm>
            <a:off x="450544" y="1351847"/>
            <a:ext cx="3227754" cy="233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09732-9E8B-4AAA-A0D8-61EB1426D4BE}"/>
                  </a:ext>
                </a:extLst>
              </p:cNvPr>
              <p:cNvSpPr txBox="1"/>
              <p:nvPr/>
            </p:nvSpPr>
            <p:spPr>
              <a:xfrm>
                <a:off x="5544270" y="2278301"/>
                <a:ext cx="2860118" cy="2266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A</a:t>
                </a:r>
                <a:r>
                  <a:rPr lang="en-US" dirty="0"/>
                  <a:t> = V</a:t>
                </a:r>
                <a:r>
                  <a:rPr lang="en-US" baseline="-25000" dirty="0"/>
                  <a:t>B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= R</a:t>
                </a:r>
                <a:r>
                  <a:rPr lang="en-US" baseline="-25000" dirty="0"/>
                  <a:t>2 </a:t>
                </a:r>
                <a:r>
                  <a:rPr lang="en-US" dirty="0"/>
                  <a:t>= R</a:t>
                </a:r>
                <a:r>
                  <a:rPr lang="en-US" baseline="-25000" dirty="0"/>
                  <a:t>F</a:t>
                </a:r>
                <a:r>
                  <a:rPr lang="en-US" dirty="0"/>
                  <a:t> = 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– 0.5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–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-[V</a:t>
                </a:r>
                <a:r>
                  <a:rPr lang="en-US" baseline="-25000" dirty="0"/>
                  <a:t>1</a:t>
                </a:r>
                <a:r>
                  <a:rPr lang="en-US" dirty="0"/>
                  <a:t> – V</a:t>
                </a:r>
                <a:r>
                  <a:rPr lang="en-US" baseline="-25000" dirty="0"/>
                  <a:t>2</a:t>
                </a:r>
                <a:r>
                  <a:rPr lang="en-US" dirty="0"/>
                  <a:t>] = V</a:t>
                </a:r>
                <a:r>
                  <a:rPr lang="en-US" baseline="-25000" dirty="0"/>
                  <a:t>O</a:t>
                </a:r>
              </a:p>
              <a:p>
                <a:endParaRPr lang="en-US" dirty="0"/>
              </a:p>
              <a:p>
                <a:r>
                  <a:rPr lang="en-US" dirty="0"/>
                  <a:t>V</a:t>
                </a:r>
                <a:r>
                  <a:rPr lang="en-US" baseline="-25000" dirty="0"/>
                  <a:t>O</a:t>
                </a:r>
                <a:r>
                  <a:rPr lang="en-US" dirty="0"/>
                  <a:t> = V</a:t>
                </a:r>
                <a:r>
                  <a:rPr lang="en-US" baseline="-25000" dirty="0"/>
                  <a:t>2</a:t>
                </a:r>
                <a:r>
                  <a:rPr lang="en-US" dirty="0"/>
                  <a:t> – V</a:t>
                </a:r>
                <a:r>
                  <a:rPr lang="en-US" baseline="-25000" dirty="0"/>
                  <a:t>1</a:t>
                </a:r>
                <a:endParaRPr lang="en-IN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09732-9E8B-4AAA-A0D8-61EB1426D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0" y="2278301"/>
                <a:ext cx="2860118" cy="2266198"/>
              </a:xfrm>
              <a:prstGeom prst="rect">
                <a:avLst/>
              </a:prstGeom>
              <a:blipFill>
                <a:blip r:embed="rId3"/>
                <a:stretch>
                  <a:fillRect l="-63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A1CFD36-EB90-40E9-903B-131B477C7F7D}"/>
              </a:ext>
            </a:extLst>
          </p:cNvPr>
          <p:cNvSpPr txBox="1"/>
          <p:nvPr/>
        </p:nvSpPr>
        <p:spPr>
          <a:xfrm>
            <a:off x="4033433" y="1355133"/>
            <a:ext cx="475797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subtraction of the two input voltages is possible with the help of a subtractor. The subtractor using op-amp is shown in the figure. It is also called a difference amplifier.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4358412-8DCE-4B2A-89D2-9D1A75C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042" y="182377"/>
            <a:ext cx="7704000" cy="572700"/>
          </a:xfrm>
        </p:spPr>
        <p:txBody>
          <a:bodyPr/>
          <a:lstStyle/>
          <a:p>
            <a:r>
              <a:rPr lang="en-US"/>
              <a:t>OPAMP SUBTRACTOR</a:t>
            </a:r>
          </a:p>
        </p:txBody>
      </p:sp>
    </p:spTree>
    <p:extLst>
      <p:ext uri="{BB962C8B-B14F-4D97-AF65-F5344CB8AC3E}">
        <p14:creationId xmlns:p14="http://schemas.microsoft.com/office/powerpoint/2010/main" val="2845728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41078"/>
            <a:ext cx="7704000" cy="572700"/>
          </a:xfrm>
        </p:spPr>
        <p:txBody>
          <a:bodyPr/>
          <a:lstStyle/>
          <a:p>
            <a:r>
              <a:rPr lang="en-US"/>
              <a:t>MATLAB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52090-7472-4DFA-8D7C-81E30C54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93" y="428762"/>
            <a:ext cx="5116807" cy="41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12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66" y="-1665"/>
            <a:ext cx="7704000" cy="572700"/>
          </a:xfrm>
        </p:spPr>
        <p:txBody>
          <a:bodyPr/>
          <a:lstStyle/>
          <a:p>
            <a:r>
              <a:rPr lang="en-US"/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026DA-3461-4B4B-82CE-D907D2FA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6" y="721259"/>
            <a:ext cx="7265641" cy="40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60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66" y="-1665"/>
            <a:ext cx="7704000" cy="572700"/>
          </a:xfrm>
        </p:spPr>
        <p:txBody>
          <a:bodyPr/>
          <a:lstStyle/>
          <a:p>
            <a:r>
              <a:rPr lang="en-US"/>
              <a:t>NUMERICAL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41BF1-4F88-4FB9-A913-CCAE9754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41" y="781510"/>
            <a:ext cx="3821861" cy="394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0490E-0712-4DD0-BE27-35A757683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55" y="3137543"/>
            <a:ext cx="4785456" cy="1624802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B811B468-1941-4E1F-AF3A-49DACB43DE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62641" cy="26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56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B2D4-DEED-40D3-B583-AD96B8AA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CCF26-2F35-40A3-801B-D98CF75B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30" y="1017725"/>
            <a:ext cx="6615130" cy="35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8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p58"/>
          <p:cNvSpPr txBox="1">
            <a:spLocks noGrp="1"/>
          </p:cNvSpPr>
          <p:nvPr>
            <p:ph type="ctrTitle"/>
          </p:nvPr>
        </p:nvSpPr>
        <p:spPr>
          <a:xfrm>
            <a:off x="2430000" y="20728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63550"/>
            <a:ext cx="7840801" cy="3416400"/>
          </a:xfrm>
        </p:spPr>
        <p:txBody>
          <a:bodyPr/>
          <a:lstStyle/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Fink truss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commonly used 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Tru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truss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residential homes and bridge architecture. It originated as a bridge truss although its current use in bridges is rare.</a:t>
            </a:r>
          </a:p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fink roof truss is traditionally the most commonly used truss type, providing a simple, adaptable and cost efficient roofing solution.</a:t>
            </a:r>
          </a:p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“fink” is a basic webbed truss design that provides the most economical roof solution.</a:t>
            </a:r>
          </a:p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 members form a ‘W’ to provide a high strength structure with good load-carrying capacity. The roof load is transmitted entirely to support on the wall plates.</a:t>
            </a:r>
          </a:p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fink truss can also be used as a support for other trusses by doubling or trebling the number of plies, i.e. in a “hip” roof.</a:t>
            </a:r>
          </a:p>
          <a:p>
            <a:pPr marL="152400" indent="0" algn="l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Due to its design flexibility, the fink truss is the most frequently used truss in roof design.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Fink truss are usually symmetrical and web design(W) is generally perpendicular to outer triangle sides.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FINK TRUSS?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89083-5F71-4217-8F7F-4D71937E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53" y="3371408"/>
            <a:ext cx="4058893" cy="15087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73102"/>
            <a:ext cx="7704000" cy="572700"/>
          </a:xfrm>
        </p:spPr>
        <p:txBody>
          <a:bodyPr/>
          <a:lstStyle/>
          <a:p>
            <a:r>
              <a:rPr lang="en-US" dirty="0"/>
              <a:t>Getting all the angles of truss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74310-4BE3-4C66-ACAB-730BF30C3453}"/>
              </a:ext>
            </a:extLst>
          </p:cNvPr>
          <p:cNvSpPr txBox="1"/>
          <p:nvPr/>
        </p:nvSpPr>
        <p:spPr>
          <a:xfrm>
            <a:off x="2228399" y="4128366"/>
            <a:ext cx="468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From our basic knowledge of geometry we can easily get all the necessary angles required for getting the linear equations.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729CF-5854-4E5D-BAC0-17BBDCC1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99" y="660202"/>
            <a:ext cx="4687201" cy="3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5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5" y="407711"/>
            <a:ext cx="7704000" cy="2839489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We will start solving the fink truss given in question using </a:t>
            </a:r>
            <a:r>
              <a:rPr lang="en-US" b="1" u="sng" dirty="0"/>
              <a:t>method of section </a:t>
            </a:r>
            <a:r>
              <a:rPr lang="en-US" dirty="0"/>
              <a:t>to get member forces at point A and point C and a force on point D .</a:t>
            </a:r>
            <a:br>
              <a:rPr lang="en-US" dirty="0"/>
            </a:br>
            <a:r>
              <a:rPr lang="en-US" b="1" u="sng" dirty="0"/>
              <a:t>Method of joints </a:t>
            </a:r>
            <a:r>
              <a:rPr lang="en-US" dirty="0"/>
              <a:t>was giving more unknowns than the linear equations and much larger matrices making it difficult to solve that’s why method of section is preferred to use in this Question.</a:t>
            </a:r>
            <a:br>
              <a:rPr lang="en-US" dirty="0"/>
            </a:br>
            <a:r>
              <a:rPr lang="en-US" dirty="0"/>
              <a:t>We will consider point A and point C as a rigid body and from diagram it can be seen that point A is pin support so now we can write forces acting on point A and point 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12" y="0"/>
            <a:ext cx="7704000" cy="572700"/>
          </a:xfrm>
        </p:spPr>
        <p:txBody>
          <a:bodyPr/>
          <a:lstStyle/>
          <a:p>
            <a:pPr algn="l"/>
            <a:r>
              <a:rPr lang="en-US" dirty="0"/>
              <a:t>Solution: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458D8-88FB-464C-981A-8563009C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21" y="1660589"/>
            <a:ext cx="2651358" cy="1822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3F8997-E2A4-4AC8-B0E0-E978F881DADE}"/>
              </a:ext>
            </a:extLst>
          </p:cNvPr>
          <p:cNvSpPr txBox="1"/>
          <p:nvPr/>
        </p:nvSpPr>
        <p:spPr>
          <a:xfrm>
            <a:off x="1015330" y="3525126"/>
            <a:ext cx="62782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tkinson Hyperlegible"/>
              </a:rPr>
              <a:t>Forces on Point A due to pin support: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∑A</a:t>
            </a:r>
            <a:r>
              <a:rPr lang="en-IN" baseline="-25000" dirty="0">
                <a:latin typeface="Atkinson Hyperlegible"/>
              </a:rPr>
              <a:t>x</a:t>
            </a:r>
            <a:r>
              <a:rPr lang="en-IN" dirty="0">
                <a:latin typeface="Atkinson Hyperlegible"/>
              </a:rPr>
              <a:t> = 0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∑A</a:t>
            </a:r>
            <a:r>
              <a:rPr lang="en-IN" baseline="-25000" dirty="0">
                <a:latin typeface="Atkinson Hyperlegible"/>
              </a:rPr>
              <a:t>y</a:t>
            </a:r>
            <a:r>
              <a:rPr lang="en-IN" dirty="0">
                <a:latin typeface="Atkinson Hyperlegible"/>
              </a:rPr>
              <a:t> = 0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Member Forces on Point C due to point K, H are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F</a:t>
            </a:r>
            <a:r>
              <a:rPr lang="en-IN" baseline="-25000" dirty="0">
                <a:latin typeface="Atkinson Hyperlegible"/>
              </a:rPr>
              <a:t>HC</a:t>
            </a:r>
            <a:r>
              <a:rPr lang="en-IN" dirty="0">
                <a:latin typeface="Atkinson Hyperlegible"/>
              </a:rPr>
              <a:t>, F</a:t>
            </a:r>
            <a:r>
              <a:rPr lang="en-IN" baseline="-25000" dirty="0">
                <a:latin typeface="Atkinson Hyperlegible"/>
              </a:rPr>
              <a:t>KC</a:t>
            </a:r>
            <a:r>
              <a:rPr lang="en-IN" dirty="0">
                <a:latin typeface="Atkinson Hyperlegible"/>
              </a:rPr>
              <a:t> 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Member Force on Point D which we will calculate using method of section is</a:t>
            </a:r>
            <a:br>
              <a:rPr lang="en-IN" dirty="0">
                <a:latin typeface="Atkinson Hyperlegible"/>
              </a:rPr>
            </a:br>
            <a:r>
              <a:rPr lang="en-IN" dirty="0">
                <a:latin typeface="Atkinson Hyperlegible"/>
              </a:rPr>
              <a:t>F</a:t>
            </a:r>
            <a:r>
              <a:rPr lang="en-IN" baseline="-25000" dirty="0">
                <a:latin typeface="Atkinson Hyperlegible"/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382651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BFB1-4C4C-48BD-A4C8-FD26C0A9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775" y="377673"/>
            <a:ext cx="7560000" cy="558707"/>
          </a:xfrm>
        </p:spPr>
        <p:txBody>
          <a:bodyPr/>
          <a:lstStyle/>
          <a:p>
            <a:pPr marL="152400" indent="0" algn="ctr">
              <a:buNone/>
            </a:pPr>
            <a:r>
              <a:rPr lang="en-US" dirty="0"/>
              <a:t>Now we already know that point A is on pin support where as to get forces at other points, we will take moment about point A,D and C as zero . The equation we get are : 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460800"/>
          </a:xfrm>
        </p:spPr>
        <p:txBody>
          <a:bodyPr/>
          <a:lstStyle/>
          <a:p>
            <a:r>
              <a:rPr lang="en-US" sz="2000" dirty="0"/>
              <a:t>Equations for forces at point A, point C and point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CB499-E461-46A4-AD52-0B2942DE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35" y="936380"/>
            <a:ext cx="5304729" cy="40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00" y="57875"/>
            <a:ext cx="7704000" cy="572700"/>
          </a:xfrm>
        </p:spPr>
        <p:txBody>
          <a:bodyPr/>
          <a:lstStyle/>
          <a:p>
            <a:r>
              <a:rPr lang="en-US" sz="2000" dirty="0"/>
              <a:t>Creating Matrix from Linear Eq</a:t>
            </a:r>
            <a:r>
              <a:rPr lang="en-US" sz="2000" baseline="30000" dirty="0"/>
              <a:t>n</a:t>
            </a:r>
            <a:r>
              <a:rPr lang="en-US" sz="2000" dirty="0"/>
              <a:t> 1,2 and 3 to get 3 forces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9430-4337-4F68-B67B-B0D0C4CC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64" y="1670511"/>
            <a:ext cx="8739071" cy="16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6D587F-BEF9-45E6-A447-86D52E05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3999"/>
            <a:ext cx="7704000" cy="574625"/>
          </a:xfrm>
        </p:spPr>
        <p:txBody>
          <a:bodyPr/>
          <a:lstStyle/>
          <a:p>
            <a:r>
              <a:rPr lang="en-US" sz="1800" dirty="0"/>
              <a:t>Solving Matrix using MATLAB Code</a:t>
            </a:r>
            <a:br>
              <a:rPr lang="en-US" sz="1800" dirty="0"/>
            </a:br>
            <a:r>
              <a:rPr lang="en-US" sz="1800" dirty="0"/>
              <a:t>METHOD-1 : USING BACKSLASH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CABB4-AB1C-43A0-ABFD-ECAA57EC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" y="794954"/>
            <a:ext cx="9002880" cy="40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5310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ist CV by Slidesgo">
  <a:themeElements>
    <a:clrScheme name="Simple Light">
      <a:dk1>
        <a:srgbClr val="212958"/>
      </a:dk1>
      <a:lt1>
        <a:srgbClr val="FFFFFF"/>
      </a:lt1>
      <a:dk2>
        <a:srgbClr val="253483"/>
      </a:dk2>
      <a:lt2>
        <a:srgbClr val="E8E9EB"/>
      </a:lt2>
      <a:accent1>
        <a:srgbClr val="9A7720"/>
      </a:accent1>
      <a:accent2>
        <a:srgbClr val="E2AA2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9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929</Words>
  <Application>Microsoft Office PowerPoint</Application>
  <PresentationFormat>On-screen Show (16:9)</PresentationFormat>
  <Paragraphs>85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Atkinson Hyperlegible</vt:lpstr>
      <vt:lpstr>Barlow Condensed SemiBold</vt:lpstr>
      <vt:lpstr>Bebas Neue</vt:lpstr>
      <vt:lpstr>Cambria Math</vt:lpstr>
      <vt:lpstr>Fira Sans Extra Condensed SemiBold</vt:lpstr>
      <vt:lpstr>Prompt</vt:lpstr>
      <vt:lpstr>Roboto Condensed Light</vt:lpstr>
      <vt:lpstr>Times New Roman</vt:lpstr>
      <vt:lpstr>Physicist CV by Slidesgo</vt:lpstr>
      <vt:lpstr>CEM,IEE,MIS TERM-PROJECT</vt:lpstr>
      <vt:lpstr>Vikhyat Bansal</vt:lpstr>
      <vt:lpstr>01</vt:lpstr>
      <vt:lpstr>WHAT IS FINK TRUSS?</vt:lpstr>
      <vt:lpstr>Getting all the angles of truss</vt:lpstr>
      <vt:lpstr>Solution:</vt:lpstr>
      <vt:lpstr>Equations for forces at point A, point C and point D</vt:lpstr>
      <vt:lpstr>Creating Matrix from Linear Eqn 1,2 and 3 to get 3 forces</vt:lpstr>
      <vt:lpstr>Solving Matrix using MATLAB Code METHOD-1 : USING BACKSLASH</vt:lpstr>
      <vt:lpstr>Solving Matrix using MATLAB Code METHOD-2 : USING RREF</vt:lpstr>
      <vt:lpstr>Creating FBD of each remaining point to get linear equations for other member forces</vt:lpstr>
      <vt:lpstr>Creating FBD of each remaining point to get linear equations for other member forces</vt:lpstr>
      <vt:lpstr>Creating FBD of each remaining point to get linear equations for other member forces</vt:lpstr>
      <vt:lpstr>Creating Matrix from 12 Linear Eqn to get member forces</vt:lpstr>
      <vt:lpstr>Solving Matrix using MATLAB Code METHOD-1 : USING BACKSLASH</vt:lpstr>
      <vt:lpstr>Output</vt:lpstr>
      <vt:lpstr>Solving Matrix using MATLAB Code METHOD-2 : USING PSEUDOINVERSE</vt:lpstr>
      <vt:lpstr>Output</vt:lpstr>
      <vt:lpstr>Value of Each member force for value of P varying from 10kN to 100kN with step size of 5kN</vt:lpstr>
      <vt:lpstr>Value of Each member force for value of P varying from 10kN to 100kN with step size of 5kN</vt:lpstr>
      <vt:lpstr>Value of Each member force for value of P varying from 10kN to 100kN with step size of 5kN</vt:lpstr>
      <vt:lpstr>Value of Each member force for value of P varying from 10kN to 100kN with step size of 5kN</vt:lpstr>
      <vt:lpstr>Value of Each member force for value of P varying from 10kN to 100kN with step size of 5kN</vt:lpstr>
      <vt:lpstr>Value of Each member force for value of P varying from 10kN to 100kN with step size of 5kN</vt:lpstr>
      <vt:lpstr>02</vt:lpstr>
      <vt:lpstr>PowerPoint Presentation</vt:lpstr>
      <vt:lpstr>PowerPoint Presentation</vt:lpstr>
      <vt:lpstr>MATLAB CODE</vt:lpstr>
      <vt:lpstr>OUTPUT</vt:lpstr>
      <vt:lpstr>PowerPoint Presentation</vt:lpstr>
      <vt:lpstr>MATLAB CODE</vt:lpstr>
      <vt:lpstr>PowerPoint Presentation</vt:lpstr>
      <vt:lpstr>OPAMP SUBTRACTOR</vt:lpstr>
      <vt:lpstr>MATLAB CODE</vt:lpstr>
      <vt:lpstr>OUTPUT</vt:lpstr>
      <vt:lpstr>NUMERICAL CODE</vt:lpstr>
      <vt:lpstr>OUTPUT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PHYSICISTCV</dc:title>
  <dc:creator>Vikhyat Bansal</dc:creator>
  <cp:lastModifiedBy>Vikhyat Bansal - [AIEA.1007359]</cp:lastModifiedBy>
  <cp:revision>43</cp:revision>
  <dcterms:modified xsi:type="dcterms:W3CDTF">2022-02-24T10:49:41Z</dcterms:modified>
</cp:coreProperties>
</file>